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5.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 id="2147483750" r:id="rId2"/>
    <p:sldMasterId id="2147483758" r:id="rId3"/>
    <p:sldMasterId id="2147483765" r:id="rId4"/>
    <p:sldMasterId id="2147483782" r:id="rId5"/>
    <p:sldMasterId id="2147483809" r:id="rId6"/>
  </p:sldMasterIdLst>
  <p:notesMasterIdLst>
    <p:notesMasterId r:id="rId18"/>
  </p:notesMasterIdLst>
  <p:handoutMasterIdLst>
    <p:handoutMasterId r:id="rId19"/>
  </p:handoutMasterIdLst>
  <p:sldIdLst>
    <p:sldId id="1025" r:id="rId7"/>
    <p:sldId id="365" r:id="rId8"/>
    <p:sldId id="366" r:id="rId9"/>
    <p:sldId id="261" r:id="rId10"/>
    <p:sldId id="367" r:id="rId11"/>
    <p:sldId id="368" r:id="rId12"/>
    <p:sldId id="370" r:id="rId13"/>
    <p:sldId id="371" r:id="rId14"/>
    <p:sldId id="1568" r:id="rId15"/>
    <p:sldId id="1567" r:id="rId16"/>
    <p:sldId id="400"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AC9BB"/>
    <a:srgbClr val="FFA605"/>
    <a:srgbClr val="EE484A"/>
    <a:srgbClr val="6D9BEB"/>
    <a:srgbClr val="05D6EE"/>
    <a:srgbClr val="000000"/>
    <a:srgbClr val="4F81BD"/>
    <a:srgbClr val="009CBD"/>
    <a:srgbClr val="1672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506" autoAdjust="0"/>
    <p:restoredTop sz="83981" autoAdjust="0"/>
  </p:normalViewPr>
  <p:slideViewPr>
    <p:cSldViewPr snapToGrid="0">
      <p:cViewPr varScale="1">
        <p:scale>
          <a:sx n="55" d="100"/>
          <a:sy n="55" d="100"/>
        </p:scale>
        <p:origin x="651" y="48"/>
      </p:cViewPr>
      <p:guideLst>
        <p:guide orient="horz" pos="2160"/>
        <p:guide pos="3840"/>
      </p:guideLst>
    </p:cSldViewPr>
  </p:slideViewPr>
  <p:notesTextViewPr>
    <p:cViewPr>
      <p:scale>
        <a:sx n="3" d="2"/>
        <a:sy n="3" d="2"/>
      </p:scale>
      <p:origin x="0" y="0"/>
    </p:cViewPr>
  </p:notesTextViewPr>
  <p:sorterViewPr>
    <p:cViewPr>
      <p:scale>
        <a:sx n="50" d="100"/>
        <a:sy n="50" d="100"/>
      </p:scale>
      <p:origin x="0" y="0"/>
    </p:cViewPr>
  </p:sorterViewPr>
  <p:notesViewPr>
    <p:cSldViewPr snapToGrid="0">
      <p:cViewPr varScale="1">
        <p:scale>
          <a:sx n="75" d="100"/>
          <a:sy n="75" d="100"/>
        </p:scale>
        <p:origin x="304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554F7BF-B537-4950-BA62-796C94E8E0E6}" type="datetime1">
              <a:rPr lang="en-US" smtClean="0"/>
              <a:t>6/21/2018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AE15CED-2A8D-45F4-92AC-ABCAF8E40D25}" type="slidenum">
              <a:rPr lang="en-US" smtClean="0"/>
              <a:t>‹#›</a:t>
            </a:fld>
            <a:endParaRPr lang="en-US"/>
          </a:p>
        </p:txBody>
      </p:sp>
    </p:spTree>
    <p:extLst>
      <p:ext uri="{BB962C8B-B14F-4D97-AF65-F5344CB8AC3E}">
        <p14:creationId xmlns:p14="http://schemas.microsoft.com/office/powerpoint/2010/main" val="397993297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4FCF037-9228-4ADA-9990-3C10E4605FEE}" type="datetime1">
              <a:rPr lang="en-US" smtClean="0"/>
              <a:t>6/21/2018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FC5DE19-D39F-4FF0-AD75-9C3B36B4AF4F}" type="slidenum">
              <a:rPr lang="en-US" smtClean="0"/>
              <a:t>‹#›</a:t>
            </a:fld>
            <a:endParaRPr lang="en-US"/>
          </a:p>
        </p:txBody>
      </p:sp>
    </p:spTree>
    <p:extLst>
      <p:ext uri="{BB962C8B-B14F-4D97-AF65-F5344CB8AC3E}">
        <p14:creationId xmlns:p14="http://schemas.microsoft.com/office/powerpoint/2010/main" val="341404597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4107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entury Schoolbook" panose="02040604050505020304" pitchFamily="18" charset="0"/>
            </a:endParaRPr>
          </a:p>
        </p:txBody>
      </p:sp>
    </p:spTree>
    <p:extLst>
      <p:ext uri="{BB962C8B-B14F-4D97-AF65-F5344CB8AC3E}">
        <p14:creationId xmlns:p14="http://schemas.microsoft.com/office/powerpoint/2010/main" val="2823568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7A7546-DAC9-47DD-AF3E-17B4BFC5F1D7}" type="slidenum">
              <a:rPr lang="en-US" smtClean="0"/>
              <a:t>4</a:t>
            </a:fld>
            <a:endParaRPr lang="en-US"/>
          </a:p>
        </p:txBody>
      </p:sp>
    </p:spTree>
    <p:extLst>
      <p:ext uri="{BB962C8B-B14F-4D97-AF65-F5344CB8AC3E}">
        <p14:creationId xmlns:p14="http://schemas.microsoft.com/office/powerpoint/2010/main" val="516960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45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4001" y="3822192"/>
            <a:ext cx="6870193" cy="1681388"/>
          </a:xfrm>
        </p:spPr>
        <p:txBody>
          <a:bodyPr/>
          <a:lstStyle>
            <a:lvl1pPr marL="0" indent="0" algn="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9" name="Rectangle 8"/>
          <p:cNvSpPr/>
          <p:nvPr userDrawn="1"/>
        </p:nvSpPr>
        <p:spPr>
          <a:xfrm>
            <a:off x="6965738" y="3509962"/>
            <a:ext cx="3702263" cy="91440"/>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4" name="Rectangle 13"/>
          <p:cNvSpPr/>
          <p:nvPr userDrawn="1"/>
        </p:nvSpPr>
        <p:spPr>
          <a:xfrm>
            <a:off x="1516162" y="3509962"/>
            <a:ext cx="2951073" cy="91440"/>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5" name="Rectangle 14"/>
          <p:cNvSpPr/>
          <p:nvPr userDrawn="1"/>
        </p:nvSpPr>
        <p:spPr>
          <a:xfrm>
            <a:off x="3759200" y="3509962"/>
            <a:ext cx="4327301" cy="91440"/>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pic>
        <p:nvPicPr>
          <p:cNvPr id="8" name="Picture 7"/>
          <p:cNvPicPr>
            <a:picLocks noChangeAspect="1"/>
          </p:cNvPicPr>
          <p:nvPr userDrawn="1"/>
        </p:nvPicPr>
        <p:blipFill>
          <a:blip r:embed="rId2"/>
          <a:stretch>
            <a:fillRect/>
          </a:stretch>
        </p:blipFill>
        <p:spPr>
          <a:xfrm>
            <a:off x="-451276" y="-25561"/>
            <a:ext cx="1975275" cy="5432007"/>
          </a:xfrm>
          <a:prstGeom prst="rect">
            <a:avLst/>
          </a:prstGeom>
        </p:spPr>
      </p:pic>
    </p:spTree>
    <p:extLst>
      <p:ext uri="{BB962C8B-B14F-4D97-AF65-F5344CB8AC3E}">
        <p14:creationId xmlns:p14="http://schemas.microsoft.com/office/powerpoint/2010/main" val="209657455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
        <p:nvSpPr>
          <p:cNvPr id="5" name="Content Placeholder 7"/>
          <p:cNvSpPr>
            <a:spLocks noGrp="1"/>
          </p:cNvSpPr>
          <p:nvPr>
            <p:ph sz="quarter" idx="13"/>
          </p:nvPr>
        </p:nvSpPr>
        <p:spPr>
          <a:xfrm>
            <a:off x="304800" y="1343608"/>
            <a:ext cx="75184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43608"/>
            <a:ext cx="40640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59185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304800" y="1343608"/>
            <a:ext cx="75184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43608"/>
            <a:ext cx="40640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61846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0930"/>
            <a:ext cx="10972800" cy="4638869"/>
          </a:xfrm>
        </p:spPr>
        <p:txBody>
          <a:bodyPr/>
          <a:lstStyle>
            <a:lvl2pPr>
              <a:defRPr sz="2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3"/>
          </p:nvPr>
        </p:nvSpPr>
        <p:spPr>
          <a:xfrm>
            <a:off x="609600" y="6212018"/>
            <a:ext cx="10972800" cy="457200"/>
          </a:xfrm>
        </p:spPr>
        <p:txBody>
          <a:bodyPr>
            <a:normAutofit/>
          </a:bodyPr>
          <a:lstStyle>
            <a:lvl1pPr>
              <a:defRPr sz="1100"/>
            </a:lvl1pPr>
            <a:lvl2pPr>
              <a:defRPr sz="2800"/>
            </a:lvl2pPr>
          </a:lstStyle>
          <a:p>
            <a:pPr lvl="0"/>
            <a:r>
              <a:rPr lang="en-US" dirty="0"/>
              <a:t>Click to edit Master text styles</a:t>
            </a:r>
          </a:p>
        </p:txBody>
      </p:sp>
      <p:sp>
        <p:nvSpPr>
          <p:cNvPr id="8"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3906419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4" name="Flowchart: Alternate Process 3"/>
          <p:cNvSpPr/>
          <p:nvPr userDrawn="1"/>
        </p:nvSpPr>
        <p:spPr>
          <a:xfrm>
            <a:off x="101600" y="152400"/>
            <a:ext cx="11988800" cy="914400"/>
          </a:xfrm>
          <a:prstGeom prst="flowChartAlternateProcess">
            <a:avLst/>
          </a:prstGeom>
          <a:solidFill>
            <a:schemeClr val="accent2"/>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Title 1"/>
          <p:cNvSpPr>
            <a:spLocks noGrp="1"/>
          </p:cNvSpPr>
          <p:nvPr>
            <p:ph type="title"/>
          </p:nvPr>
        </p:nvSpPr>
        <p:spPr>
          <a:xfrm>
            <a:off x="101600" y="304800"/>
            <a:ext cx="11988800" cy="609600"/>
          </a:xfrm>
        </p:spPr>
        <p:txBody>
          <a:bodyPr/>
          <a:lstStyle>
            <a:lvl1pPr algn="ctr">
              <a:defRPr/>
            </a:lvl1pPr>
          </a:lstStyle>
          <a:p>
            <a:r>
              <a:rPr lang="en-US" dirty="0"/>
              <a:t>Click to edit Master title style</a:t>
            </a:r>
          </a:p>
        </p:txBody>
      </p:sp>
      <p:sp>
        <p:nvSpPr>
          <p:cNvPr id="5" name="Content Placeholder 7"/>
          <p:cNvSpPr>
            <a:spLocks noGrp="1"/>
          </p:cNvSpPr>
          <p:nvPr>
            <p:ph sz="quarter" idx="13"/>
          </p:nvPr>
        </p:nvSpPr>
        <p:spPr>
          <a:xfrm>
            <a:off x="711200" y="1066800"/>
            <a:ext cx="10972800" cy="3797596"/>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49646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785600" cy="762000"/>
          </a:xfrm>
        </p:spPr>
        <p:txBody>
          <a:bodyPr/>
          <a:lstStyle>
            <a:lvl1pPr algn="ctr">
              <a:defRPr b="1" cap="none">
                <a:solidFill>
                  <a:schemeClr val="accent3">
                    <a:lumMod val="75000"/>
                  </a:schemeClr>
                </a:solidFill>
                <a:latin typeface="Century Gothic" panose="020B0502020202020204" pitchFamily="34" charset="0"/>
              </a:defRPr>
            </a:lvl1pPr>
          </a:lstStyle>
          <a:p>
            <a:r>
              <a:rPr lang="en-US" dirty="0"/>
              <a:t>Click To Edit Master Title Style</a:t>
            </a:r>
          </a:p>
        </p:txBody>
      </p:sp>
      <p:sp>
        <p:nvSpPr>
          <p:cNvPr id="7" name="Content Placeholder 7"/>
          <p:cNvSpPr>
            <a:spLocks noGrp="1"/>
          </p:cNvSpPr>
          <p:nvPr>
            <p:ph sz="quarter" idx="13"/>
          </p:nvPr>
        </p:nvSpPr>
        <p:spPr>
          <a:xfrm>
            <a:off x="609600" y="1371600"/>
            <a:ext cx="10972800" cy="3797596"/>
          </a:xfrm>
        </p:spPr>
        <p:txBody>
          <a:bodyPr/>
          <a:lstStyle>
            <a:lvl1pPr>
              <a:defRPr sz="2800">
                <a:solidFill>
                  <a:schemeClr val="accent3">
                    <a:lumMod val="75000"/>
                  </a:schemeClr>
                </a:solidFill>
              </a:defRPr>
            </a:lvl1pPr>
            <a:lvl2pPr>
              <a:defRPr sz="2400">
                <a:solidFill>
                  <a:schemeClr val="accent3">
                    <a:lumMod val="75000"/>
                  </a:schemeClr>
                </a:solidFill>
              </a:defRPr>
            </a:lvl2pPr>
            <a:lvl3pPr>
              <a:defRPr sz="2400">
                <a:solidFill>
                  <a:schemeClr val="accent3">
                    <a:lumMod val="75000"/>
                  </a:schemeClr>
                </a:solidFill>
              </a:defRPr>
            </a:lvl3pPr>
            <a:lvl4pPr>
              <a:defRPr sz="2400">
                <a:solidFill>
                  <a:schemeClr val="accent3">
                    <a:lumMod val="75000"/>
                  </a:schemeClr>
                </a:solidFill>
              </a:defRPr>
            </a:lvl4pPr>
            <a:lvl5pPr>
              <a:defRPr sz="2400">
                <a:solidFill>
                  <a:schemeClr val="accent3">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5" name="Group 4"/>
          <p:cNvGrpSpPr/>
          <p:nvPr userDrawn="1"/>
        </p:nvGrpSpPr>
        <p:grpSpPr>
          <a:xfrm>
            <a:off x="203200" y="914400"/>
            <a:ext cx="11887200" cy="210312"/>
            <a:chOff x="457200" y="5867400"/>
            <a:chExt cx="8077200" cy="457200"/>
          </a:xfrm>
        </p:grpSpPr>
        <p:sp>
          <p:nvSpPr>
            <p:cNvPr id="8" name="Flowchart: Alternate Process 7"/>
            <p:cNvSpPr/>
            <p:nvPr/>
          </p:nvSpPr>
          <p:spPr>
            <a:xfrm>
              <a:off x="457200" y="5867400"/>
              <a:ext cx="8077200" cy="228600"/>
            </a:xfrm>
            <a:prstGeom prst="flowChartAlternateProcess">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noFill/>
              </a:endParaRPr>
            </a:p>
          </p:txBody>
        </p:sp>
        <p:sp>
          <p:nvSpPr>
            <p:cNvPr id="9" name="Flowchart: Alternate Process 8"/>
            <p:cNvSpPr/>
            <p:nvPr/>
          </p:nvSpPr>
          <p:spPr>
            <a:xfrm>
              <a:off x="457200" y="6096000"/>
              <a:ext cx="8077200" cy="228600"/>
            </a:xfrm>
            <a:prstGeom prst="flowChartAlternateProcess">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accent3">
                    <a:lumMod val="75000"/>
                  </a:schemeClr>
                </a:solidFill>
              </a:endParaRPr>
            </a:p>
          </p:txBody>
        </p:sp>
      </p:grpSp>
    </p:spTree>
    <p:extLst>
      <p:ext uri="{BB962C8B-B14F-4D97-AF65-F5344CB8AC3E}">
        <p14:creationId xmlns:p14="http://schemas.microsoft.com/office/powerpoint/2010/main" val="158205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cxnSp>
        <p:nvCxnSpPr>
          <p:cNvPr id="7" name="Straight Connector 6"/>
          <p:cNvCxnSpPr/>
          <p:nvPr userDrawn="1"/>
        </p:nvCxnSpPr>
        <p:spPr>
          <a:xfrm>
            <a:off x="469900" y="457200"/>
            <a:ext cx="0" cy="685800"/>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1163300" y="6124658"/>
            <a:ext cx="0" cy="495300"/>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7"/>
          <p:cNvSpPr>
            <a:spLocks noGrp="1"/>
          </p:cNvSpPr>
          <p:nvPr>
            <p:ph type="title" hasCustomPrompt="1"/>
          </p:nvPr>
        </p:nvSpPr>
        <p:spPr>
          <a:xfrm>
            <a:off x="584200" y="380942"/>
            <a:ext cx="9118600" cy="507831"/>
          </a:xfrm>
          <a:prstGeom prst="rect">
            <a:avLst/>
          </a:prstGeom>
          <a:noFill/>
        </p:spPr>
        <p:txBody>
          <a:bodyPr wrap="square" rtlCol="0">
            <a:spAutoFit/>
          </a:bodyPr>
          <a:lstStyle>
            <a:lvl1pPr>
              <a:defRPr lang="uk-UA" sz="3000" b="1">
                <a:latin typeface="+mn-lt"/>
                <a:ea typeface="Roboto Condensed" panose="02000000000000000000" pitchFamily="2" charset="0"/>
                <a:cs typeface="+mn-cs"/>
              </a:defRPr>
            </a:lvl1pPr>
          </a:lstStyle>
          <a:p>
            <a:pPr marL="0" lvl="0"/>
            <a:r>
              <a:rPr lang="en-US"/>
              <a:t>click to edit master title style</a:t>
            </a:r>
            <a:endParaRPr lang="uk-UA"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9901" y="6119793"/>
            <a:ext cx="1703687" cy="487680"/>
          </a:xfrm>
          <a:prstGeom prst="rect">
            <a:avLst/>
          </a:prstGeom>
        </p:spPr>
      </p:pic>
      <p:sp>
        <p:nvSpPr>
          <p:cNvPr id="12" name="Slide Number Placeholder 8"/>
          <p:cNvSpPr>
            <a:spLocks noGrp="1"/>
          </p:cNvSpPr>
          <p:nvPr>
            <p:ph type="sldNum" sz="quarter" idx="10"/>
          </p:nvPr>
        </p:nvSpPr>
        <p:spPr>
          <a:xfrm>
            <a:off x="11277601" y="6048457"/>
            <a:ext cx="1155700" cy="666977"/>
          </a:xfrm>
          <a:prstGeom prst="rect">
            <a:avLst/>
          </a:prstGeom>
          <a:noFill/>
        </p:spPr>
        <p:txBody>
          <a:bodyPr wrap="square" rtlCol="0">
            <a:spAutoFit/>
          </a:bodyPr>
          <a:lstStyle>
            <a:lvl1pPr>
              <a:defRPr lang="uk-UA" sz="1867" b="1" smtClean="0">
                <a:solidFill>
                  <a:schemeClr val="accent2"/>
                </a:solidFill>
              </a:defRPr>
            </a:lvl1pPr>
          </a:lstStyle>
          <a:p>
            <a:r>
              <a:rPr lang="en-US" dirty="0"/>
              <a:t>page</a:t>
            </a:r>
          </a:p>
          <a:p>
            <a:r>
              <a:rPr lang="en-US" dirty="0"/>
              <a:t>0</a:t>
            </a:r>
            <a:fld id="{37D409AB-2201-4E18-8A34-C31753AD9B06}" type="slidenum">
              <a:rPr lang="en-US" smtClean="0"/>
              <a:pPr/>
              <a:t>‹#›</a:t>
            </a:fld>
            <a:endParaRPr lang="en-US" dirty="0"/>
          </a:p>
        </p:txBody>
      </p:sp>
    </p:spTree>
    <p:extLst>
      <p:ext uri="{BB962C8B-B14F-4D97-AF65-F5344CB8AC3E}">
        <p14:creationId xmlns:p14="http://schemas.microsoft.com/office/powerpoint/2010/main" val="3238517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2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1"/>
            <a:ext cx="10769600" cy="2590801"/>
          </a:xfrm>
        </p:spPr>
        <p:txBody>
          <a:bodyPr lIns="0" rIns="0" anchor="b">
            <a:noAutofit/>
          </a:bodyPr>
          <a:lstStyle>
            <a:lvl1pPr algn="ctr">
              <a:defRPr sz="4000" b="1">
                <a:solidFill>
                  <a:schemeClr val="bg1"/>
                </a:solidFill>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609600" y="4114800"/>
            <a:ext cx="10769600" cy="1295400"/>
          </a:xfrm>
        </p:spPr>
        <p:txBody>
          <a:bodyPr>
            <a:normAutofit/>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Flowchart: Alternate Process 9"/>
          <p:cNvSpPr/>
          <p:nvPr/>
        </p:nvSpPr>
        <p:spPr>
          <a:xfrm>
            <a:off x="609600" y="3886200"/>
            <a:ext cx="10769600" cy="114300"/>
          </a:xfrm>
          <a:prstGeom prst="flowChartAlternateProcess">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6137" y="5581597"/>
            <a:ext cx="3048000" cy="936434"/>
          </a:xfrm>
          <a:prstGeom prst="rect">
            <a:avLst/>
          </a:prstGeom>
        </p:spPr>
      </p:pic>
    </p:spTree>
    <p:extLst>
      <p:ext uri="{BB962C8B-B14F-4D97-AF65-F5344CB8AC3E}">
        <p14:creationId xmlns:p14="http://schemas.microsoft.com/office/powerpoint/2010/main" val="10694689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1"/>
            <a:ext cx="10769600" cy="2590801"/>
          </a:xfrm>
        </p:spPr>
        <p:txBody>
          <a:bodyPr lIns="0" rIns="0" anchor="b">
            <a:noAutofit/>
          </a:bodyPr>
          <a:lstStyle>
            <a:lvl1pPr algn="ctr">
              <a:defRPr sz="4000" b="1">
                <a:solidFill>
                  <a:schemeClr val="bg1"/>
                </a:solidFill>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609600" y="4114800"/>
            <a:ext cx="10769600" cy="1295400"/>
          </a:xfrm>
        </p:spPr>
        <p:txBody>
          <a:bodyPr>
            <a:normAutofit/>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Flowchart: Alternate Process 9"/>
          <p:cNvSpPr/>
          <p:nvPr/>
        </p:nvSpPr>
        <p:spPr>
          <a:xfrm>
            <a:off x="609600" y="3886200"/>
            <a:ext cx="10769600" cy="114300"/>
          </a:xfrm>
          <a:prstGeom prst="flowChartAlternateProcess">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Tree>
    <p:extLst>
      <p:ext uri="{BB962C8B-B14F-4D97-AF65-F5344CB8AC3E}">
        <p14:creationId xmlns:p14="http://schemas.microsoft.com/office/powerpoint/2010/main" val="458245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Flowchart: Alternate Process 3"/>
          <p:cNvSpPr/>
          <p:nvPr userDrawn="1"/>
        </p:nvSpPr>
        <p:spPr>
          <a:xfrm>
            <a:off x="101600" y="152400"/>
            <a:ext cx="11988800" cy="914400"/>
          </a:xfrm>
          <a:prstGeom prst="flowChartAlternateProcess">
            <a:avLst/>
          </a:prstGeom>
          <a:solidFill>
            <a:schemeClr val="accent2"/>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Title 1"/>
          <p:cNvSpPr>
            <a:spLocks noGrp="1"/>
          </p:cNvSpPr>
          <p:nvPr>
            <p:ph type="title"/>
          </p:nvPr>
        </p:nvSpPr>
        <p:spPr>
          <a:xfrm>
            <a:off x="101600" y="304800"/>
            <a:ext cx="11988800" cy="609600"/>
          </a:xfrm>
        </p:spPr>
        <p:txBody>
          <a:bodyPr/>
          <a:lstStyle>
            <a:lvl1pPr algn="ctr">
              <a:defRPr/>
            </a:lvl1pPr>
          </a:lstStyle>
          <a:p>
            <a:r>
              <a:rPr lang="en-US" dirty="0"/>
              <a:t>Click to edit Master title style</a:t>
            </a:r>
          </a:p>
        </p:txBody>
      </p:sp>
      <p:sp>
        <p:nvSpPr>
          <p:cNvPr id="5" name="Content Placeholder 7"/>
          <p:cNvSpPr>
            <a:spLocks noGrp="1"/>
          </p:cNvSpPr>
          <p:nvPr>
            <p:ph sz="quarter" idx="13"/>
          </p:nvPr>
        </p:nvSpPr>
        <p:spPr>
          <a:xfrm>
            <a:off x="711200" y="1066800"/>
            <a:ext cx="10972800" cy="3797596"/>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680579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Flowchart: Alternate Process 3"/>
          <p:cNvSpPr/>
          <p:nvPr userDrawn="1"/>
        </p:nvSpPr>
        <p:spPr>
          <a:xfrm>
            <a:off x="101600" y="152400"/>
            <a:ext cx="11988800" cy="914400"/>
          </a:xfrm>
          <a:prstGeom prst="flowChartAlternateProcess">
            <a:avLst/>
          </a:prstGeom>
          <a:solidFill>
            <a:schemeClr val="accent2"/>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Title 1"/>
          <p:cNvSpPr>
            <a:spLocks noGrp="1"/>
          </p:cNvSpPr>
          <p:nvPr>
            <p:ph type="title"/>
          </p:nvPr>
        </p:nvSpPr>
        <p:spPr>
          <a:xfrm>
            <a:off x="101600" y="304800"/>
            <a:ext cx="11988800" cy="609600"/>
          </a:xfr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2364654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3999" y="3822192"/>
            <a:ext cx="6870193" cy="1681388"/>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p:cNvPicPr>
            <a:picLocks noChangeAspect="1"/>
          </p:cNvPicPr>
          <p:nvPr userDrawn="1"/>
        </p:nvPicPr>
        <p:blipFill>
          <a:blip r:embed="rId2"/>
          <a:stretch>
            <a:fillRect/>
          </a:stretch>
        </p:blipFill>
        <p:spPr>
          <a:xfrm>
            <a:off x="-451276" y="-25561"/>
            <a:ext cx="1975275" cy="5432007"/>
          </a:xfrm>
          <a:prstGeom prst="rect">
            <a:avLst/>
          </a:prstGeom>
        </p:spPr>
      </p:pic>
    </p:spTree>
    <p:extLst>
      <p:ext uri="{BB962C8B-B14F-4D97-AF65-F5344CB8AC3E}">
        <p14:creationId xmlns:p14="http://schemas.microsoft.com/office/powerpoint/2010/main" val="2464910981"/>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endParaRPr lang="en-US">
              <a:solidFill>
                <a:prstClr val="black"/>
              </a:solidFill>
            </a:endParaRPr>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55FF868-955A-4FAF-82F0-D65B75F1FFBA}"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089904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09870"/>
            <a:ext cx="1371600" cy="4157330"/>
          </a:xfrm>
          <a:prstGeom prst="rect">
            <a:avLst/>
          </a:prstGeom>
        </p:spPr>
      </p:pic>
      <p:sp>
        <p:nvSpPr>
          <p:cNvPr id="2" name="Title 1"/>
          <p:cNvSpPr>
            <a:spLocks noGrp="1"/>
          </p:cNvSpPr>
          <p:nvPr>
            <p:ph type="ctrTitle"/>
          </p:nvPr>
        </p:nvSpPr>
        <p:spPr>
          <a:xfrm>
            <a:off x="1524000" y="1122363"/>
            <a:ext cx="9144000" cy="2387600"/>
          </a:xfrm>
          <a:prstGeom prst="rect">
            <a:avLst/>
          </a:prstGeom>
        </p:spPr>
        <p:txBody>
          <a:bodyPr anchor="b"/>
          <a:lstStyle>
            <a:lvl1pPr algn="ctr">
              <a:defRPr sz="4500" b="0">
                <a:solidFill>
                  <a:schemeClr val="tx1"/>
                </a:solidFill>
                <a:effectLst/>
              </a:defRPr>
            </a:lvl1pPr>
          </a:lstStyle>
          <a:p>
            <a:r>
              <a:rPr lang="en-US" dirty="0"/>
              <a:t>Click to edit Master title style</a:t>
            </a:r>
          </a:p>
        </p:txBody>
      </p:sp>
      <p:sp>
        <p:nvSpPr>
          <p:cNvPr id="3" name="Subtitle 2"/>
          <p:cNvSpPr>
            <a:spLocks noGrp="1"/>
          </p:cNvSpPr>
          <p:nvPr>
            <p:ph type="subTitle" idx="1"/>
          </p:nvPr>
        </p:nvSpPr>
        <p:spPr>
          <a:xfrm>
            <a:off x="2660904" y="3794760"/>
            <a:ext cx="6870193" cy="1681388"/>
          </a:xfrm>
        </p:spPr>
        <p:txBody>
          <a:bodyPr/>
          <a:lstStyle>
            <a:lvl1pPr marL="0" indent="0" algn="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9" name="Rectangle 8"/>
          <p:cNvSpPr/>
          <p:nvPr userDrawn="1"/>
        </p:nvSpPr>
        <p:spPr>
          <a:xfrm>
            <a:off x="7029746" y="3509962"/>
            <a:ext cx="3657600" cy="91440"/>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4" name="Rectangle 13"/>
          <p:cNvSpPr/>
          <p:nvPr userDrawn="1"/>
        </p:nvSpPr>
        <p:spPr>
          <a:xfrm>
            <a:off x="1516161" y="3509962"/>
            <a:ext cx="3657600" cy="91440"/>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5" name="Rectangle 14"/>
          <p:cNvSpPr/>
          <p:nvPr userDrawn="1"/>
        </p:nvSpPr>
        <p:spPr>
          <a:xfrm>
            <a:off x="4272954" y="3509962"/>
            <a:ext cx="3657600" cy="91440"/>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Tree>
    <p:extLst>
      <p:ext uri="{BB962C8B-B14F-4D97-AF65-F5344CB8AC3E}">
        <p14:creationId xmlns:p14="http://schemas.microsoft.com/office/powerpoint/2010/main" val="130320499"/>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a:prstGeom prst="rect">
            <a:avLst/>
          </a:prstGeom>
        </p:spPr>
        <p:txBody>
          <a:bodyPr anchor="b">
            <a:normAutofit/>
          </a:bodyPr>
          <a:lstStyle>
            <a:lvl1pPr>
              <a:defRPr sz="40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5" name="Rectangle 4"/>
          <p:cNvSpPr/>
          <p:nvPr userDrawn="1"/>
        </p:nvSpPr>
        <p:spPr>
          <a:xfrm>
            <a:off x="7645188" y="4484531"/>
            <a:ext cx="3657600" cy="91440"/>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6" name="Rectangle 5"/>
          <p:cNvSpPr/>
          <p:nvPr userDrawn="1"/>
        </p:nvSpPr>
        <p:spPr>
          <a:xfrm>
            <a:off x="831850" y="4484531"/>
            <a:ext cx="3657600" cy="91440"/>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7" name="Rectangle 6"/>
          <p:cNvSpPr/>
          <p:nvPr userDrawn="1"/>
        </p:nvSpPr>
        <p:spPr>
          <a:xfrm>
            <a:off x="4238519" y="4484531"/>
            <a:ext cx="3657600" cy="91440"/>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Tree>
    <p:extLst>
      <p:ext uri="{BB962C8B-B14F-4D97-AF65-F5344CB8AC3E}">
        <p14:creationId xmlns:p14="http://schemas.microsoft.com/office/powerpoint/2010/main" val="4011606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hasCustomPrompt="1"/>
          </p:nvPr>
        </p:nvSpPr>
        <p:spPr>
          <a:xfrm>
            <a:off x="618744" y="1219201"/>
            <a:ext cx="10954512" cy="4495800"/>
          </a:xfrm>
          <a:prstGeom prst="rect">
            <a:avLst/>
          </a:prstGeom>
        </p:spPr>
        <p:txBody>
          <a:bodyPr vert="horz" lIns="91440" tIns="45720" rIns="91440" bIns="45720" rtlCol="0">
            <a:normAutofit/>
          </a:bodyPr>
          <a:lstStyle>
            <a:lvl1pPr>
              <a:defRPr sz="2800"/>
            </a:lvl1pPr>
          </a:lstStyle>
          <a:p>
            <a:pPr lvl="0"/>
            <a:r>
              <a:rPr lang="en-US" dirty="0"/>
              <a:t>Edit (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243584" y="304800"/>
            <a:ext cx="10706851" cy="609600"/>
          </a:xfrm>
          <a:prstGeom prst="rect">
            <a:avLst/>
          </a:prstGeom>
        </p:spPr>
        <p:txBody>
          <a:bodyPr/>
          <a:lstStyle>
            <a:lvl1pPr algn="l">
              <a:defRPr sz="4000"/>
            </a:lvl1pPr>
          </a:lstStyle>
          <a:p>
            <a:r>
              <a:rPr lang="en-US" dirty="0"/>
              <a:t>Click to edit Master title style</a:t>
            </a:r>
          </a:p>
        </p:txBody>
      </p:sp>
    </p:spTree>
    <p:extLst>
      <p:ext uri="{BB962C8B-B14F-4D97-AF65-F5344CB8AC3E}">
        <p14:creationId xmlns:p14="http://schemas.microsoft.com/office/powerpoint/2010/main" val="15567843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1243584" y="304800"/>
            <a:ext cx="10706851" cy="609600"/>
          </a:xfrm>
          <a:prstGeom prst="rect">
            <a:avLst/>
          </a:prstGeom>
        </p:spPr>
        <p:txBody>
          <a:bodyPr/>
          <a:lstStyle>
            <a:lvl1pPr algn="l">
              <a:defRPr sz="4000"/>
            </a:lvl1pPr>
          </a:lstStyle>
          <a:p>
            <a:r>
              <a:rPr lang="en-US" dirty="0"/>
              <a:t>Click to edit Master title style</a:t>
            </a:r>
          </a:p>
        </p:txBody>
      </p:sp>
      <p:sp>
        <p:nvSpPr>
          <p:cNvPr id="4" name="Text Placeholder 2"/>
          <p:cNvSpPr>
            <a:spLocks noGrp="1"/>
          </p:cNvSpPr>
          <p:nvPr>
            <p:ph idx="1"/>
          </p:nvPr>
        </p:nvSpPr>
        <p:spPr>
          <a:xfrm>
            <a:off x="618744" y="1219201"/>
            <a:ext cx="10954512" cy="4495800"/>
          </a:xfrm>
          <a:prstGeom prst="rect">
            <a:avLst/>
          </a:prstGeom>
        </p:spPr>
        <p:txBody>
          <a:bodyPr vert="horz" lIns="91440" tIns="45720" rIns="91440" bIns="45720" rtlCol="0">
            <a:normAutofit/>
          </a:bodyPr>
          <a:lstStyle>
            <a:lvl1pPr>
              <a:defRPr sz="1400"/>
            </a:lvl1pPr>
            <a:lvl2pPr>
              <a:defRPr sz="1400"/>
            </a:lvl2pPr>
            <a:lvl3pPr>
              <a:defRPr sz="1400"/>
            </a:lvl3pPr>
            <a:lvl4pPr>
              <a:defRPr sz="1400"/>
            </a:lvl4pPr>
            <a:lvl5pPr>
              <a:defRPr sz="1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823460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8880" y="0"/>
            <a:ext cx="10247453" cy="1325563"/>
          </a:xfrm>
          <a:prstGeom prst="rect">
            <a:avLst/>
          </a:prstGeom>
        </p:spPr>
        <p:txBody>
          <a:body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056237B3-8608-435A-B9C5-E6140D801FED}" type="slidenum">
              <a:rPr lang="en-US" smtClean="0"/>
              <a:t>‹#›</a:t>
            </a:fld>
            <a:endParaRPr lang="en-US"/>
          </a:p>
        </p:txBody>
      </p:sp>
      <p:sp>
        <p:nvSpPr>
          <p:cNvPr id="7" name="Text Placeholder 2"/>
          <p:cNvSpPr>
            <a:spLocks noGrp="1"/>
          </p:cNvSpPr>
          <p:nvPr>
            <p:ph idx="1"/>
          </p:nvPr>
        </p:nvSpPr>
        <p:spPr>
          <a:xfrm>
            <a:off x="618744" y="1281487"/>
            <a:ext cx="10954512"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p:cNvSpPr/>
          <p:nvPr userDrawn="1"/>
        </p:nvSpPr>
        <p:spPr>
          <a:xfrm>
            <a:off x="276447" y="786809"/>
            <a:ext cx="967562" cy="2658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Rectangle 7"/>
          <p:cNvSpPr/>
          <p:nvPr userDrawn="1"/>
        </p:nvSpPr>
        <p:spPr>
          <a:xfrm>
            <a:off x="754912" y="159488"/>
            <a:ext cx="669851" cy="29771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Rectangle 8"/>
          <p:cNvSpPr/>
          <p:nvPr userDrawn="1"/>
        </p:nvSpPr>
        <p:spPr>
          <a:xfrm>
            <a:off x="935665" y="457200"/>
            <a:ext cx="489098" cy="32960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15812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3999" y="3822192"/>
            <a:ext cx="6870193" cy="1681388"/>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Rectangle 7"/>
          <p:cNvSpPr/>
          <p:nvPr userDrawn="1"/>
        </p:nvSpPr>
        <p:spPr>
          <a:xfrm rot="1441780">
            <a:off x="346743" y="1100495"/>
            <a:ext cx="224325" cy="3894993"/>
          </a:xfrm>
          <a:prstGeom prst="rect">
            <a:avLst/>
          </a:prstGeom>
          <a:solidFill>
            <a:srgbClr val="6D9BEB"/>
          </a:solidFill>
          <a:ln>
            <a:solidFill>
              <a:srgbClr val="6D9B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0" name="Rectangle 9"/>
          <p:cNvSpPr/>
          <p:nvPr userDrawn="1"/>
        </p:nvSpPr>
        <p:spPr>
          <a:xfrm rot="1441780">
            <a:off x="179695" y="-243976"/>
            <a:ext cx="224325" cy="3894993"/>
          </a:xfrm>
          <a:prstGeom prst="rect">
            <a:avLst/>
          </a:prstGeom>
          <a:solidFill>
            <a:srgbClr val="EE484A"/>
          </a:solidFill>
          <a:ln>
            <a:solidFill>
              <a:srgbClr val="EE48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1" name="Rectangle 10"/>
          <p:cNvSpPr/>
          <p:nvPr userDrawn="1"/>
        </p:nvSpPr>
        <p:spPr>
          <a:xfrm rot="1441780">
            <a:off x="244172" y="182410"/>
            <a:ext cx="224325" cy="3894993"/>
          </a:xfrm>
          <a:prstGeom prst="rect">
            <a:avLst/>
          </a:prstGeom>
          <a:solidFill>
            <a:srgbClr val="3AC9BB"/>
          </a:solidFill>
          <a:ln>
            <a:solidFill>
              <a:srgbClr val="3AC9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2" name="Rectangle 11"/>
          <p:cNvSpPr/>
          <p:nvPr userDrawn="1"/>
        </p:nvSpPr>
        <p:spPr>
          <a:xfrm rot="1441780">
            <a:off x="308648" y="608795"/>
            <a:ext cx="224325" cy="3894993"/>
          </a:xfrm>
          <a:prstGeom prst="rect">
            <a:avLst/>
          </a:prstGeom>
          <a:solidFill>
            <a:srgbClr val="FFA605"/>
          </a:solidFill>
          <a:ln>
            <a:solidFill>
              <a:srgbClr val="FFA6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3" name="Rectangle 12"/>
          <p:cNvSpPr/>
          <p:nvPr userDrawn="1"/>
        </p:nvSpPr>
        <p:spPr>
          <a:xfrm rot="1441780">
            <a:off x="384838" y="1587518"/>
            <a:ext cx="224325" cy="3894993"/>
          </a:xfrm>
          <a:prstGeom prst="rect">
            <a:avLst/>
          </a:prstGeom>
          <a:solidFill>
            <a:srgbClr val="05D6EE"/>
          </a:solidFill>
          <a:ln>
            <a:solidFill>
              <a:srgbClr val="05D6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Tree>
    <p:extLst>
      <p:ext uri="{BB962C8B-B14F-4D97-AF65-F5344CB8AC3E}">
        <p14:creationId xmlns:p14="http://schemas.microsoft.com/office/powerpoint/2010/main" val="1514405004"/>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3999" y="3822192"/>
            <a:ext cx="6870193" cy="1681388"/>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Arrow: Up 9"/>
          <p:cNvSpPr/>
          <p:nvPr userDrawn="1"/>
        </p:nvSpPr>
        <p:spPr>
          <a:xfrm rot="1441780">
            <a:off x="179695" y="-243976"/>
            <a:ext cx="224325" cy="3894993"/>
          </a:xfrm>
          <a:prstGeom prst="upArrow">
            <a:avLst/>
          </a:prstGeom>
          <a:solidFill>
            <a:srgbClr val="EE484A"/>
          </a:solidFill>
          <a:ln>
            <a:solidFill>
              <a:srgbClr val="EE484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1" name="Arrow: Up 10"/>
          <p:cNvSpPr/>
          <p:nvPr userDrawn="1"/>
        </p:nvSpPr>
        <p:spPr>
          <a:xfrm rot="1441780">
            <a:off x="129872" y="182410"/>
            <a:ext cx="224325" cy="3894993"/>
          </a:xfrm>
          <a:prstGeom prst="upArrow">
            <a:avLst/>
          </a:prstGeom>
          <a:solidFill>
            <a:srgbClr val="3AC9BB"/>
          </a:solidFill>
          <a:ln>
            <a:solidFill>
              <a:srgbClr val="3AC9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2" name="Arrow: Up 11"/>
          <p:cNvSpPr/>
          <p:nvPr userDrawn="1"/>
        </p:nvSpPr>
        <p:spPr>
          <a:xfrm rot="1441780">
            <a:off x="80048" y="608795"/>
            <a:ext cx="224325" cy="3894993"/>
          </a:xfrm>
          <a:prstGeom prst="upArrow">
            <a:avLst/>
          </a:prstGeom>
          <a:solidFill>
            <a:srgbClr val="FFA605"/>
          </a:solidFill>
          <a:ln>
            <a:solidFill>
              <a:srgbClr val="FFA6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8" name="Arrow: Up 7"/>
          <p:cNvSpPr/>
          <p:nvPr userDrawn="1"/>
        </p:nvSpPr>
        <p:spPr>
          <a:xfrm rot="1441780">
            <a:off x="3843" y="1100495"/>
            <a:ext cx="224325" cy="3894993"/>
          </a:xfrm>
          <a:prstGeom prst="upArrow">
            <a:avLst/>
          </a:prstGeom>
          <a:solidFill>
            <a:srgbClr val="6D9BEB"/>
          </a:solidFill>
          <a:ln>
            <a:solidFill>
              <a:srgbClr val="6D9B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3" name="Arrow: Up 12"/>
          <p:cNvSpPr/>
          <p:nvPr userDrawn="1"/>
        </p:nvSpPr>
        <p:spPr>
          <a:xfrm rot="1441780">
            <a:off x="-72362" y="1587518"/>
            <a:ext cx="224325" cy="3894993"/>
          </a:xfrm>
          <a:prstGeom prst="upArrow">
            <a:avLst/>
          </a:prstGeom>
          <a:solidFill>
            <a:srgbClr val="05D6EE"/>
          </a:solidFill>
          <a:ln>
            <a:solidFill>
              <a:srgbClr val="05D6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Tree>
    <p:extLst>
      <p:ext uri="{BB962C8B-B14F-4D97-AF65-F5344CB8AC3E}">
        <p14:creationId xmlns:p14="http://schemas.microsoft.com/office/powerpoint/2010/main" val="746308406"/>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normAutofit/>
          </a:bodyPr>
          <a:lstStyle>
            <a:lvl1pPr>
              <a:defRPr sz="48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Title 1"/>
          <p:cNvSpPr txBox="1">
            <a:spLocks/>
          </p:cNvSpPr>
          <p:nvPr userDrawn="1"/>
        </p:nvSpPr>
        <p:spPr>
          <a:xfrm>
            <a:off x="1558205" y="304800"/>
            <a:ext cx="10392229" cy="609600"/>
          </a:xfrm>
          <a:prstGeom prst="rect">
            <a:avLst/>
          </a:prstGeom>
        </p:spPr>
        <p:txBody>
          <a:bodyPr/>
          <a:lstStyle>
            <a:lvl1pPr algn="l" defTabSz="914400"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20594287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p:nvPr>
        </p:nvSpPr>
        <p:spPr>
          <a:xfrm>
            <a:off x="618744" y="1281486"/>
            <a:ext cx="10954512" cy="474608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92438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normAutofit/>
          </a:bodyPr>
          <a:lstStyle>
            <a:lvl1pPr>
              <a:defRPr sz="48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0" name="Title 1"/>
          <p:cNvSpPr txBox="1">
            <a:spLocks/>
          </p:cNvSpPr>
          <p:nvPr userDrawn="1"/>
        </p:nvSpPr>
        <p:spPr>
          <a:xfrm>
            <a:off x="1558205" y="304800"/>
            <a:ext cx="10392229" cy="609600"/>
          </a:xfrm>
          <a:prstGeom prst="rect">
            <a:avLst/>
          </a:prstGeom>
        </p:spPr>
        <p:txBody>
          <a:bodyPr/>
          <a:lstStyle>
            <a:lvl1pPr algn="l" defTabSz="914400"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a:lstStyle>
          <a:p>
            <a:endParaRPr lang="en-US" dirty="0"/>
          </a:p>
        </p:txBody>
      </p:sp>
    </p:spTree>
    <p:extLst>
      <p:ext uri="{BB962C8B-B14F-4D97-AF65-F5344CB8AC3E}">
        <p14:creationId xmlns:p14="http://schemas.microsoft.com/office/powerpoint/2010/main" val="28929277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304800" y="1315616"/>
            <a:ext cx="7518400" cy="5072780"/>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15616"/>
            <a:ext cx="4064000" cy="5072780"/>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36827504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263329" y="1318721"/>
            <a:ext cx="5726923" cy="4727515"/>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6228701" y="1318721"/>
            <a:ext cx="5726923" cy="4727515"/>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3891591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lIns="68580" tIns="34290" rIns="68580" bIns="34290" anchor="b"/>
          <a:lstStyle>
            <a:lvl1pPr algn="ctr">
              <a:defRPr sz="4533">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4002" y="3822193"/>
            <a:ext cx="6870193" cy="1681388"/>
          </a:xfrm>
        </p:spPr>
        <p:txBody>
          <a:bodyPr/>
          <a:lstStyle>
            <a:lvl1pPr marL="0" indent="0" algn="r">
              <a:buNone/>
              <a:defRPr sz="1867"/>
            </a:lvl1pPr>
            <a:lvl2pPr marL="342891" indent="0" algn="ctr">
              <a:buNone/>
              <a:defRPr sz="1467"/>
            </a:lvl2pPr>
            <a:lvl3pPr marL="685783" indent="0" algn="ctr">
              <a:buNone/>
              <a:defRPr sz="1333"/>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Click to edit Master subtitle style</a:t>
            </a:r>
          </a:p>
        </p:txBody>
      </p:sp>
      <p:sp>
        <p:nvSpPr>
          <p:cNvPr id="9" name="Rectangle 8"/>
          <p:cNvSpPr/>
          <p:nvPr userDrawn="1"/>
        </p:nvSpPr>
        <p:spPr>
          <a:xfrm>
            <a:off x="6965739" y="3509963"/>
            <a:ext cx="3702263" cy="91440"/>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685783">
              <a:defRPr/>
            </a:pPr>
            <a:endParaRPr lang="en-US" sz="1333">
              <a:solidFill>
                <a:prstClr val="white"/>
              </a:solidFill>
            </a:endParaRPr>
          </a:p>
        </p:txBody>
      </p:sp>
      <p:sp>
        <p:nvSpPr>
          <p:cNvPr id="14" name="Rectangle 13"/>
          <p:cNvSpPr/>
          <p:nvPr userDrawn="1"/>
        </p:nvSpPr>
        <p:spPr>
          <a:xfrm>
            <a:off x="1516164" y="3509963"/>
            <a:ext cx="2951073" cy="91440"/>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685783">
              <a:defRPr/>
            </a:pPr>
            <a:endParaRPr lang="en-US" sz="1333">
              <a:solidFill>
                <a:prstClr val="white"/>
              </a:solidFill>
            </a:endParaRPr>
          </a:p>
        </p:txBody>
      </p:sp>
      <p:sp>
        <p:nvSpPr>
          <p:cNvPr id="15" name="Rectangle 14"/>
          <p:cNvSpPr/>
          <p:nvPr userDrawn="1"/>
        </p:nvSpPr>
        <p:spPr>
          <a:xfrm>
            <a:off x="3759200" y="3509963"/>
            <a:ext cx="4327301" cy="91440"/>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685783">
              <a:defRPr/>
            </a:pPr>
            <a:endParaRPr lang="en-US" sz="1333">
              <a:solidFill>
                <a:prstClr val="white"/>
              </a:solidFill>
            </a:endParaRPr>
          </a:p>
        </p:txBody>
      </p:sp>
      <p:pic>
        <p:nvPicPr>
          <p:cNvPr id="8" name="Picture 7"/>
          <p:cNvPicPr>
            <a:picLocks noChangeAspect="1"/>
          </p:cNvPicPr>
          <p:nvPr userDrawn="1"/>
        </p:nvPicPr>
        <p:blipFill>
          <a:blip r:embed="rId2"/>
          <a:stretch>
            <a:fillRect/>
          </a:stretch>
        </p:blipFill>
        <p:spPr>
          <a:xfrm>
            <a:off x="-451276" y="-25560"/>
            <a:ext cx="1975275" cy="5432007"/>
          </a:xfrm>
          <a:prstGeom prst="rect">
            <a:avLst/>
          </a:prstGeom>
        </p:spPr>
      </p:pic>
    </p:spTree>
    <p:extLst>
      <p:ext uri="{BB962C8B-B14F-4D97-AF65-F5344CB8AC3E}">
        <p14:creationId xmlns:p14="http://schemas.microsoft.com/office/powerpoint/2010/main" val="3088567601"/>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lIns="68580" tIns="34290" rIns="68580" bIns="34290" anchor="b"/>
          <a:lstStyle>
            <a:lvl1pPr algn="ctr">
              <a:defRPr sz="60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4001" y="3822193"/>
            <a:ext cx="6870193" cy="1681388"/>
          </a:xfrm>
        </p:spPr>
        <p:txBody>
          <a:bodyPr/>
          <a:lstStyle>
            <a:lvl1pPr marL="0" indent="0" algn="r">
              <a:buNone/>
              <a:defRPr sz="2400"/>
            </a:lvl1pPr>
            <a:lvl2pPr marL="457189" indent="0" algn="ctr">
              <a:buNone/>
              <a:defRPr sz="2000"/>
            </a:lvl2pPr>
            <a:lvl3pPr marL="914377" indent="0" algn="ctr">
              <a:buNone/>
              <a:defRPr sz="1867"/>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pic>
        <p:nvPicPr>
          <p:cNvPr id="5" name="Picture 4"/>
          <p:cNvPicPr>
            <a:picLocks noChangeAspect="1"/>
          </p:cNvPicPr>
          <p:nvPr userDrawn="1"/>
        </p:nvPicPr>
        <p:blipFill>
          <a:blip r:embed="rId2"/>
          <a:stretch>
            <a:fillRect/>
          </a:stretch>
        </p:blipFill>
        <p:spPr>
          <a:xfrm>
            <a:off x="-451276" y="-25560"/>
            <a:ext cx="1975275" cy="5432007"/>
          </a:xfrm>
          <a:prstGeom prst="rect">
            <a:avLst/>
          </a:prstGeom>
        </p:spPr>
      </p:pic>
    </p:spTree>
    <p:extLst>
      <p:ext uri="{BB962C8B-B14F-4D97-AF65-F5344CB8AC3E}">
        <p14:creationId xmlns:p14="http://schemas.microsoft.com/office/powerpoint/2010/main" val="844569370"/>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740"/>
            <a:ext cx="10515600" cy="2852737"/>
          </a:xfrm>
          <a:prstGeom prst="rect">
            <a:avLst/>
          </a:prstGeom>
        </p:spPr>
        <p:txBody>
          <a:bodyPr lIns="68580" tIns="34290" rIns="68580" bIns="34290" anchor="b">
            <a:normAutofit/>
          </a:bodyPr>
          <a:lstStyle>
            <a:lvl1pPr>
              <a:defRPr sz="48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1849" y="4589464"/>
            <a:ext cx="105156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7" indent="0">
              <a:buNone/>
              <a:defRPr sz="1867">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Edit Master text styles</a:t>
            </a:r>
          </a:p>
        </p:txBody>
      </p:sp>
      <p:sp>
        <p:nvSpPr>
          <p:cNvPr id="10" name="Title 1"/>
          <p:cNvSpPr txBox="1">
            <a:spLocks/>
          </p:cNvSpPr>
          <p:nvPr userDrawn="1"/>
        </p:nvSpPr>
        <p:spPr>
          <a:xfrm>
            <a:off x="1558206" y="304800"/>
            <a:ext cx="10392229" cy="609600"/>
          </a:xfrm>
          <a:prstGeom prst="rect">
            <a:avLst/>
          </a:prstGeom>
        </p:spPr>
        <p:txBody>
          <a:bodyPr lIns="91440" tIns="45720" rIns="91440" bIns="45720"/>
          <a:lstStyle>
            <a:lvl1pPr algn="l" defTabSz="914400"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a:lstStyle>
          <a:p>
            <a:endParaRPr lang="en-US" sz="5333" dirty="0">
              <a:solidFill>
                <a:prstClr val="white"/>
              </a:solidFill>
            </a:endParaRPr>
          </a:p>
        </p:txBody>
      </p:sp>
    </p:spTree>
    <p:extLst>
      <p:ext uri="{BB962C8B-B14F-4D97-AF65-F5344CB8AC3E}">
        <p14:creationId xmlns:p14="http://schemas.microsoft.com/office/powerpoint/2010/main" val="15237963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p:nvPr>
        </p:nvSpPr>
        <p:spPr>
          <a:xfrm>
            <a:off x="618744" y="1281488"/>
            <a:ext cx="10954512" cy="4746089"/>
          </a:xfrm>
          <a:prstGeom prst="rect">
            <a:avLst/>
          </a:prstGeom>
        </p:spPr>
        <p:txBody>
          <a:bodyPr vert="horz" lIns="68580" tIns="34290" rIns="68580" bIns="3429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558206" y="304800"/>
            <a:ext cx="10392229"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41769765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304800" y="1315617"/>
            <a:ext cx="7518400" cy="5072780"/>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15617"/>
            <a:ext cx="4064000" cy="5072780"/>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6" y="304800"/>
            <a:ext cx="10392229"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32621540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263329" y="1318721"/>
            <a:ext cx="5726923" cy="4727515"/>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6228701" y="1318721"/>
            <a:ext cx="5726923" cy="4727515"/>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6" y="304800"/>
            <a:ext cx="10392229"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24390769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1"/>
            <a:ext cx="2743200" cy="365125"/>
          </a:xfrm>
          <a:prstGeom prst="rect">
            <a:avLst/>
          </a:prstGeom>
        </p:spPr>
        <p:txBody>
          <a:bodyPr lIns="68580" tIns="34290" rIns="68580" bIns="34290"/>
          <a:lstStyle/>
          <a:p>
            <a:pPr defTabSz="914377"/>
            <a:endParaRPr lang="en-US" sz="1867">
              <a:solidFill>
                <a:prstClr val="black"/>
              </a:solidFill>
            </a:endParaRPr>
          </a:p>
        </p:txBody>
      </p:sp>
      <p:sp>
        <p:nvSpPr>
          <p:cNvPr id="5" name="Footer Placeholder 4"/>
          <p:cNvSpPr>
            <a:spLocks noGrp="1"/>
          </p:cNvSpPr>
          <p:nvPr>
            <p:ph type="ftr" sz="quarter" idx="11"/>
          </p:nvPr>
        </p:nvSpPr>
        <p:spPr>
          <a:xfrm>
            <a:off x="4038600" y="6356351"/>
            <a:ext cx="4114800" cy="365125"/>
          </a:xfrm>
          <a:prstGeom prst="rect">
            <a:avLst/>
          </a:prstGeom>
        </p:spPr>
        <p:txBody>
          <a:bodyPr lIns="68580" tIns="34290" rIns="68580" bIns="34290"/>
          <a:lstStyle/>
          <a:p>
            <a:pPr defTabSz="914377"/>
            <a:endParaRPr lang="en-US" sz="1867" dirty="0">
              <a:solidFill>
                <a:prstClr val="black"/>
              </a:solidFill>
            </a:endParaRPr>
          </a:p>
        </p:txBody>
      </p:sp>
      <p:sp>
        <p:nvSpPr>
          <p:cNvPr id="6" name="Slide Number Placeholder 5"/>
          <p:cNvSpPr>
            <a:spLocks noGrp="1"/>
          </p:cNvSpPr>
          <p:nvPr>
            <p:ph type="sldNum" sz="quarter" idx="12"/>
          </p:nvPr>
        </p:nvSpPr>
        <p:spPr>
          <a:xfrm>
            <a:off x="8610600" y="6356351"/>
            <a:ext cx="2743200" cy="365125"/>
          </a:xfrm>
          <a:prstGeom prst="rect">
            <a:avLst/>
          </a:prstGeom>
        </p:spPr>
        <p:txBody>
          <a:bodyPr lIns="68580" tIns="34290" rIns="68580" bIns="34290"/>
          <a:lstStyle/>
          <a:p>
            <a:pPr defTabSz="914377"/>
            <a:fld id="{056237B3-8608-435A-B9C5-E6140D801FED}" type="slidenum">
              <a:rPr lang="en-US" sz="1867" smtClean="0">
                <a:solidFill>
                  <a:prstClr val="black"/>
                </a:solidFill>
              </a:rPr>
              <a:pPr defTabSz="914377"/>
              <a:t>‹#›</a:t>
            </a:fld>
            <a:endParaRPr lang="en-US" sz="1867">
              <a:solidFill>
                <a:prstClr val="black"/>
              </a:solidFill>
            </a:endParaRPr>
          </a:p>
        </p:txBody>
      </p:sp>
      <p:sp>
        <p:nvSpPr>
          <p:cNvPr id="7" name="Text Placeholder 2"/>
          <p:cNvSpPr>
            <a:spLocks noGrp="1"/>
          </p:cNvSpPr>
          <p:nvPr>
            <p:ph idx="1"/>
          </p:nvPr>
        </p:nvSpPr>
        <p:spPr>
          <a:xfrm>
            <a:off x="618744" y="1281487"/>
            <a:ext cx="10954512" cy="4351339"/>
          </a:xfrm>
          <a:prstGeom prst="rect">
            <a:avLst/>
          </a:prstGeom>
        </p:spPr>
        <p:txBody>
          <a:bodyPr vert="horz" lIns="68580" tIns="34290" rIns="68580" bIns="3429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1492898" y="304800"/>
            <a:ext cx="10597503"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74388338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1"/>
            <a:ext cx="2743200" cy="365125"/>
          </a:xfrm>
          <a:prstGeom prst="rect">
            <a:avLst/>
          </a:prstGeom>
        </p:spPr>
        <p:txBody>
          <a:bodyPr lIns="68580" tIns="34290" rIns="68580" bIns="34290"/>
          <a:lstStyle/>
          <a:p>
            <a:pPr defTabSz="914377"/>
            <a:endParaRPr lang="en-US" sz="1867">
              <a:solidFill>
                <a:prstClr val="black"/>
              </a:solidFill>
            </a:endParaRPr>
          </a:p>
        </p:txBody>
      </p:sp>
      <p:sp>
        <p:nvSpPr>
          <p:cNvPr id="4" name="Footer Placeholder 3"/>
          <p:cNvSpPr>
            <a:spLocks noGrp="1"/>
          </p:cNvSpPr>
          <p:nvPr>
            <p:ph type="ftr" sz="quarter" idx="11"/>
          </p:nvPr>
        </p:nvSpPr>
        <p:spPr>
          <a:xfrm>
            <a:off x="4038600" y="6356351"/>
            <a:ext cx="4114800" cy="365125"/>
          </a:xfrm>
          <a:prstGeom prst="rect">
            <a:avLst/>
          </a:prstGeom>
        </p:spPr>
        <p:txBody>
          <a:bodyPr lIns="68580" tIns="34290" rIns="68580" bIns="34290"/>
          <a:lstStyle/>
          <a:p>
            <a:pPr defTabSz="914377"/>
            <a:endParaRPr lang="en-US" sz="1867">
              <a:solidFill>
                <a:prstClr val="black"/>
              </a:solidFill>
            </a:endParaRPr>
          </a:p>
        </p:txBody>
      </p:sp>
      <p:sp>
        <p:nvSpPr>
          <p:cNvPr id="5" name="Slide Number Placeholder 4"/>
          <p:cNvSpPr>
            <a:spLocks noGrp="1"/>
          </p:cNvSpPr>
          <p:nvPr>
            <p:ph type="sldNum" sz="quarter" idx="12"/>
          </p:nvPr>
        </p:nvSpPr>
        <p:spPr>
          <a:xfrm>
            <a:off x="8610600" y="6356351"/>
            <a:ext cx="2743200" cy="365125"/>
          </a:xfrm>
          <a:prstGeom prst="rect">
            <a:avLst/>
          </a:prstGeom>
        </p:spPr>
        <p:txBody>
          <a:bodyPr lIns="68580" tIns="34290" rIns="68580" bIns="34290"/>
          <a:lstStyle/>
          <a:p>
            <a:pPr defTabSz="914377"/>
            <a:fld id="{056237B3-8608-435A-B9C5-E6140D801FED}" type="slidenum">
              <a:rPr lang="en-US" sz="1867" smtClean="0">
                <a:solidFill>
                  <a:prstClr val="black"/>
                </a:solidFill>
              </a:rPr>
              <a:pPr defTabSz="914377"/>
              <a:t>‹#›</a:t>
            </a:fld>
            <a:endParaRPr lang="en-US" sz="1867">
              <a:solidFill>
                <a:prstClr val="black"/>
              </a:solidFill>
            </a:endParaRPr>
          </a:p>
        </p:txBody>
      </p:sp>
      <p:sp>
        <p:nvSpPr>
          <p:cNvPr id="6" name="Title 1"/>
          <p:cNvSpPr>
            <a:spLocks noGrp="1"/>
          </p:cNvSpPr>
          <p:nvPr>
            <p:ph type="title"/>
          </p:nvPr>
        </p:nvSpPr>
        <p:spPr>
          <a:xfrm>
            <a:off x="1492898" y="304800"/>
            <a:ext cx="10597503"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301257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p:nvPr>
        </p:nvSpPr>
        <p:spPr>
          <a:xfrm>
            <a:off x="618744" y="1281486"/>
            <a:ext cx="10954512" cy="474608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9130173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92898" y="304800"/>
            <a:ext cx="10597503"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8982769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558206" y="304800"/>
            <a:ext cx="10392229" cy="609600"/>
          </a:xfrm>
          <a:prstGeom prst="rect">
            <a:avLst/>
          </a:prstGeom>
        </p:spPr>
        <p:txBody>
          <a:bodyPr lIns="68580" tIns="34290" rIns="68580" bIns="34290"/>
          <a:lstStyle>
            <a:lvl1pPr algn="l">
              <a:defRPr/>
            </a:lvl1pPr>
          </a:lstStyle>
          <a:p>
            <a:r>
              <a:rPr lang="en-US" dirty="0"/>
              <a:t>Click to edit Master title style</a:t>
            </a:r>
          </a:p>
        </p:txBody>
      </p:sp>
      <p:sp>
        <p:nvSpPr>
          <p:cNvPr id="5" name="Content Placeholder 7"/>
          <p:cNvSpPr>
            <a:spLocks noGrp="1"/>
          </p:cNvSpPr>
          <p:nvPr>
            <p:ph sz="quarter" idx="13"/>
          </p:nvPr>
        </p:nvSpPr>
        <p:spPr>
          <a:xfrm>
            <a:off x="304800" y="1343609"/>
            <a:ext cx="75184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43609"/>
            <a:ext cx="40640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408926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304800" y="1343609"/>
            <a:ext cx="75184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43609"/>
            <a:ext cx="4064000" cy="5044788"/>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560928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0931"/>
            <a:ext cx="10972800" cy="4638869"/>
          </a:xfrm>
        </p:spPr>
        <p:txBody>
          <a:bodyPr/>
          <a:lstStyle>
            <a:lvl2pPr>
              <a:defRPr sz="2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3"/>
          </p:nvPr>
        </p:nvSpPr>
        <p:spPr>
          <a:xfrm>
            <a:off x="609600" y="6212019"/>
            <a:ext cx="10972800" cy="457200"/>
          </a:xfrm>
        </p:spPr>
        <p:txBody>
          <a:bodyPr>
            <a:normAutofit/>
          </a:bodyPr>
          <a:lstStyle>
            <a:lvl1pPr>
              <a:defRPr sz="1067"/>
            </a:lvl1pPr>
            <a:lvl2pPr>
              <a:defRPr sz="2800"/>
            </a:lvl2pPr>
          </a:lstStyle>
          <a:p>
            <a:pPr lvl="0"/>
            <a:r>
              <a:rPr lang="en-US" dirty="0"/>
              <a:t>Click to edit Master text styles</a:t>
            </a:r>
          </a:p>
        </p:txBody>
      </p:sp>
      <p:sp>
        <p:nvSpPr>
          <p:cNvPr id="8" name="Title 1"/>
          <p:cNvSpPr>
            <a:spLocks noGrp="1"/>
          </p:cNvSpPr>
          <p:nvPr>
            <p:ph type="title"/>
          </p:nvPr>
        </p:nvSpPr>
        <p:spPr>
          <a:xfrm>
            <a:off x="1558206" y="304800"/>
            <a:ext cx="10392229" cy="609600"/>
          </a:xfrm>
          <a:prstGeom prst="rect">
            <a:avLst/>
          </a:prstGeom>
        </p:spPr>
        <p:txBody>
          <a:bodyPr lIns="68580" tIns="34290" rIns="68580" bIns="34290"/>
          <a:lstStyle>
            <a:lvl1pPr algn="l">
              <a:defRPr/>
            </a:lvl1pPr>
          </a:lstStyle>
          <a:p>
            <a:r>
              <a:rPr lang="en-US" dirty="0"/>
              <a:t>Click to edit Master title style</a:t>
            </a:r>
          </a:p>
        </p:txBody>
      </p:sp>
    </p:spTree>
    <p:extLst>
      <p:ext uri="{BB962C8B-B14F-4D97-AF65-F5344CB8AC3E}">
        <p14:creationId xmlns:p14="http://schemas.microsoft.com/office/powerpoint/2010/main" val="2131586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01600" y="304800"/>
            <a:ext cx="11988800" cy="609600"/>
          </a:xfrm>
          <a:prstGeom prst="rect">
            <a:avLst/>
          </a:prstGeom>
        </p:spPr>
        <p:txBody>
          <a:bodyPr lIns="68580" tIns="34290" rIns="68580" bIns="34290"/>
          <a:lstStyle>
            <a:lvl1pPr algn="ctr">
              <a:defRPr/>
            </a:lvl1pPr>
          </a:lstStyle>
          <a:p>
            <a:r>
              <a:rPr lang="en-US"/>
              <a:t>Click to edit Master title style</a:t>
            </a:r>
            <a:endParaRPr lang="en-US" dirty="0"/>
          </a:p>
        </p:txBody>
      </p:sp>
      <p:sp>
        <p:nvSpPr>
          <p:cNvPr id="5" name="Content Placeholder 7"/>
          <p:cNvSpPr>
            <a:spLocks noGrp="1"/>
          </p:cNvSpPr>
          <p:nvPr>
            <p:ph sz="quarter" idx="13"/>
          </p:nvPr>
        </p:nvSpPr>
        <p:spPr>
          <a:xfrm>
            <a:off x="711200" y="1066801"/>
            <a:ext cx="10972800" cy="3797596"/>
          </a:xfrm>
        </p:spPr>
        <p:txBody>
          <a:bodyPr/>
          <a:lstStyle>
            <a:lvl1pPr>
              <a:defRPr sz="2800"/>
            </a:lvl1pPr>
            <a:lvl2pPr>
              <a:defRPr sz="2400"/>
            </a:lvl2pPr>
            <a:lvl3pPr>
              <a:defRPr sz="24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Rectangle 2"/>
          <p:cNvSpPr/>
          <p:nvPr/>
        </p:nvSpPr>
        <p:spPr>
          <a:xfrm>
            <a:off x="206153" y="797443"/>
            <a:ext cx="1084521" cy="248093"/>
          </a:xfrm>
          <a:prstGeom prst="rect">
            <a:avLst/>
          </a:prstGeom>
        </p:spPr>
        <p:style>
          <a:lnRef idx="2">
            <a:schemeClr val="dk1">
              <a:shade val="50000"/>
            </a:schemeClr>
          </a:lnRef>
          <a:fillRef idx="1">
            <a:schemeClr val="dk1"/>
          </a:fillRef>
          <a:effectRef idx="0">
            <a:schemeClr val="dk1"/>
          </a:effectRef>
          <a:fontRef idx="minor">
            <a:schemeClr val="lt1"/>
          </a:fontRef>
        </p:style>
        <p:txBody>
          <a:bodyPr lIns="91440" tIns="45720" rIns="91440" bIns="45720" rtlCol="0" anchor="ctr"/>
          <a:lstStyle/>
          <a:p>
            <a:pPr algn="ctr" defTabSz="914377"/>
            <a:endParaRPr lang="en-US" sz="1867">
              <a:solidFill>
                <a:prstClr val="white"/>
              </a:solidFill>
            </a:endParaRPr>
          </a:p>
        </p:txBody>
      </p:sp>
      <p:sp>
        <p:nvSpPr>
          <p:cNvPr id="6" name="Rectangle 5"/>
          <p:cNvSpPr/>
          <p:nvPr/>
        </p:nvSpPr>
        <p:spPr>
          <a:xfrm>
            <a:off x="829338" y="191387"/>
            <a:ext cx="552893" cy="382772"/>
          </a:xfrm>
          <a:prstGeom prst="rect">
            <a:avLst/>
          </a:prstGeom>
        </p:spPr>
        <p:style>
          <a:lnRef idx="2">
            <a:schemeClr val="dk1">
              <a:shade val="50000"/>
            </a:schemeClr>
          </a:lnRef>
          <a:fillRef idx="1">
            <a:schemeClr val="dk1"/>
          </a:fillRef>
          <a:effectRef idx="0">
            <a:schemeClr val="dk1"/>
          </a:effectRef>
          <a:fontRef idx="minor">
            <a:schemeClr val="lt1"/>
          </a:fontRef>
        </p:style>
        <p:txBody>
          <a:bodyPr lIns="91440" tIns="45720" rIns="91440" bIns="45720" rtlCol="0" anchor="ctr"/>
          <a:lstStyle/>
          <a:p>
            <a:pPr algn="ctr" defTabSz="914377"/>
            <a:endParaRPr lang="en-US" sz="1867">
              <a:solidFill>
                <a:prstClr val="white"/>
              </a:solidFill>
            </a:endParaRPr>
          </a:p>
        </p:txBody>
      </p:sp>
      <p:sp>
        <p:nvSpPr>
          <p:cNvPr id="7" name="Rectangle 6"/>
          <p:cNvSpPr/>
          <p:nvPr/>
        </p:nvSpPr>
        <p:spPr>
          <a:xfrm>
            <a:off x="940981" y="584791"/>
            <a:ext cx="329609" cy="233916"/>
          </a:xfrm>
          <a:prstGeom prst="rect">
            <a:avLst/>
          </a:prstGeom>
        </p:spPr>
        <p:style>
          <a:lnRef idx="2">
            <a:schemeClr val="dk1">
              <a:shade val="50000"/>
            </a:schemeClr>
          </a:lnRef>
          <a:fillRef idx="1">
            <a:schemeClr val="dk1"/>
          </a:fillRef>
          <a:effectRef idx="0">
            <a:schemeClr val="dk1"/>
          </a:effectRef>
          <a:fontRef idx="minor">
            <a:schemeClr val="lt1"/>
          </a:fontRef>
        </p:style>
        <p:txBody>
          <a:bodyPr lIns="91440" tIns="45720" rIns="91440" bIns="45720" rtlCol="0" anchor="ctr"/>
          <a:lstStyle/>
          <a:p>
            <a:pPr algn="ctr" defTabSz="914377"/>
            <a:endParaRPr lang="en-US" sz="1867">
              <a:solidFill>
                <a:prstClr val="white"/>
              </a:solidFill>
            </a:endParaRPr>
          </a:p>
        </p:txBody>
      </p:sp>
    </p:spTree>
    <p:extLst>
      <p:ext uri="{BB962C8B-B14F-4D97-AF65-F5344CB8AC3E}">
        <p14:creationId xmlns:p14="http://schemas.microsoft.com/office/powerpoint/2010/main" val="416485631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1"/>
            <a:ext cx="2743200" cy="365125"/>
          </a:xfrm>
          <a:prstGeom prst="rect">
            <a:avLst/>
          </a:prstGeom>
        </p:spPr>
        <p:txBody>
          <a:bodyPr lIns="68580" tIns="34290" rIns="68580" bIns="34290"/>
          <a:lstStyle/>
          <a:p>
            <a:pPr defTabSz="914377"/>
            <a:endParaRPr lang="en-US" sz="1867">
              <a:solidFill>
                <a:prstClr val="black"/>
              </a:solidFill>
            </a:endParaRPr>
          </a:p>
        </p:txBody>
      </p:sp>
      <p:sp>
        <p:nvSpPr>
          <p:cNvPr id="3" name="Footer Placeholder 2"/>
          <p:cNvSpPr>
            <a:spLocks noGrp="1"/>
          </p:cNvSpPr>
          <p:nvPr>
            <p:ph type="ftr" sz="quarter" idx="11"/>
          </p:nvPr>
        </p:nvSpPr>
        <p:spPr>
          <a:xfrm>
            <a:off x="4038600" y="6356351"/>
            <a:ext cx="4114800" cy="365125"/>
          </a:xfrm>
          <a:prstGeom prst="rect">
            <a:avLst/>
          </a:prstGeom>
        </p:spPr>
        <p:txBody>
          <a:bodyPr lIns="68580" tIns="34290" rIns="68580" bIns="34290"/>
          <a:lstStyle/>
          <a:p>
            <a:pPr defTabSz="914377"/>
            <a:endParaRPr lang="en-US" sz="1867">
              <a:solidFill>
                <a:prstClr val="black"/>
              </a:solidFill>
            </a:endParaRPr>
          </a:p>
        </p:txBody>
      </p:sp>
      <p:sp>
        <p:nvSpPr>
          <p:cNvPr id="4" name="Slide Number Placeholder 3"/>
          <p:cNvSpPr>
            <a:spLocks noGrp="1"/>
          </p:cNvSpPr>
          <p:nvPr>
            <p:ph type="sldNum" sz="quarter" idx="12"/>
          </p:nvPr>
        </p:nvSpPr>
        <p:spPr>
          <a:xfrm>
            <a:off x="8610600" y="6356351"/>
            <a:ext cx="2743200" cy="365125"/>
          </a:xfrm>
          <a:prstGeom prst="rect">
            <a:avLst/>
          </a:prstGeom>
        </p:spPr>
        <p:txBody>
          <a:bodyPr lIns="68580" tIns="34290" rIns="68580" bIns="34290"/>
          <a:lstStyle/>
          <a:p>
            <a:pPr defTabSz="914377"/>
            <a:fld id="{056237B3-8608-435A-B9C5-E6140D801FED}" type="slidenum">
              <a:rPr lang="en-US" sz="1867" smtClean="0">
                <a:solidFill>
                  <a:prstClr val="black"/>
                </a:solidFill>
              </a:rPr>
              <a:pPr defTabSz="914377"/>
              <a:t>‹#›</a:t>
            </a:fld>
            <a:endParaRPr lang="en-US" sz="1867">
              <a:solidFill>
                <a:prstClr val="black"/>
              </a:solidFill>
            </a:endParaRPr>
          </a:p>
        </p:txBody>
      </p:sp>
      <p:sp>
        <p:nvSpPr>
          <p:cNvPr id="5" name="Rectangle 4"/>
          <p:cNvSpPr/>
          <p:nvPr userDrawn="1"/>
        </p:nvSpPr>
        <p:spPr>
          <a:xfrm>
            <a:off x="276448" y="797443"/>
            <a:ext cx="978195" cy="276447"/>
          </a:xfrm>
          <a:prstGeom prst="rect">
            <a:avLst/>
          </a:prstGeom>
        </p:spPr>
        <p:style>
          <a:lnRef idx="2">
            <a:schemeClr val="dk1">
              <a:shade val="50000"/>
            </a:schemeClr>
          </a:lnRef>
          <a:fillRef idx="1">
            <a:schemeClr val="dk1"/>
          </a:fillRef>
          <a:effectRef idx="0">
            <a:schemeClr val="dk1"/>
          </a:effectRef>
          <a:fontRef idx="minor">
            <a:schemeClr val="lt1"/>
          </a:fontRef>
        </p:style>
        <p:txBody>
          <a:bodyPr lIns="91440" tIns="45720" rIns="91440" bIns="45720" rtlCol="0" anchor="ctr"/>
          <a:lstStyle/>
          <a:p>
            <a:pPr algn="ctr" defTabSz="914377"/>
            <a:endParaRPr lang="en-US" sz="1867">
              <a:solidFill>
                <a:prstClr val="white"/>
              </a:solidFill>
            </a:endParaRPr>
          </a:p>
        </p:txBody>
      </p:sp>
      <p:sp>
        <p:nvSpPr>
          <p:cNvPr id="6" name="Rectangle 5"/>
          <p:cNvSpPr/>
          <p:nvPr userDrawn="1"/>
        </p:nvSpPr>
        <p:spPr>
          <a:xfrm>
            <a:off x="744280" y="191387"/>
            <a:ext cx="616688" cy="372140"/>
          </a:xfrm>
          <a:prstGeom prst="rect">
            <a:avLst/>
          </a:prstGeom>
        </p:spPr>
        <p:style>
          <a:lnRef idx="2">
            <a:schemeClr val="dk1">
              <a:shade val="50000"/>
            </a:schemeClr>
          </a:lnRef>
          <a:fillRef idx="1">
            <a:schemeClr val="dk1"/>
          </a:fillRef>
          <a:effectRef idx="0">
            <a:schemeClr val="dk1"/>
          </a:effectRef>
          <a:fontRef idx="minor">
            <a:schemeClr val="lt1"/>
          </a:fontRef>
        </p:style>
        <p:txBody>
          <a:bodyPr lIns="91440" tIns="45720" rIns="91440" bIns="45720" rtlCol="0" anchor="ctr"/>
          <a:lstStyle/>
          <a:p>
            <a:pPr algn="ctr" defTabSz="914377"/>
            <a:endParaRPr lang="en-US" sz="1867">
              <a:solidFill>
                <a:prstClr val="white"/>
              </a:solidFill>
            </a:endParaRPr>
          </a:p>
        </p:txBody>
      </p:sp>
      <p:sp>
        <p:nvSpPr>
          <p:cNvPr id="7" name="Rectangle 6"/>
          <p:cNvSpPr/>
          <p:nvPr userDrawn="1"/>
        </p:nvSpPr>
        <p:spPr>
          <a:xfrm>
            <a:off x="935666" y="563527"/>
            <a:ext cx="425303" cy="212651"/>
          </a:xfrm>
          <a:prstGeom prst="rect">
            <a:avLst/>
          </a:prstGeom>
        </p:spPr>
        <p:style>
          <a:lnRef idx="2">
            <a:schemeClr val="dk1">
              <a:shade val="50000"/>
            </a:schemeClr>
          </a:lnRef>
          <a:fillRef idx="1">
            <a:schemeClr val="dk1"/>
          </a:fillRef>
          <a:effectRef idx="0">
            <a:schemeClr val="dk1"/>
          </a:effectRef>
          <a:fontRef idx="minor">
            <a:schemeClr val="lt1"/>
          </a:fontRef>
        </p:style>
        <p:txBody>
          <a:bodyPr lIns="91440" tIns="45720" rIns="91440" bIns="45720" rtlCol="0" anchor="ctr"/>
          <a:lstStyle/>
          <a:p>
            <a:pPr algn="ctr" defTabSz="914377"/>
            <a:endParaRPr lang="en-US" sz="1867">
              <a:solidFill>
                <a:prstClr val="white"/>
              </a:solidFill>
            </a:endParaRPr>
          </a:p>
        </p:txBody>
      </p:sp>
    </p:spTree>
    <p:extLst>
      <p:ext uri="{BB962C8B-B14F-4D97-AF65-F5344CB8AC3E}">
        <p14:creationId xmlns:p14="http://schemas.microsoft.com/office/powerpoint/2010/main" val="3046819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4" name="Flowchart: Alternate Process 3"/>
          <p:cNvSpPr/>
          <p:nvPr userDrawn="1"/>
        </p:nvSpPr>
        <p:spPr>
          <a:xfrm>
            <a:off x="101600" y="152400"/>
            <a:ext cx="11988800" cy="914400"/>
          </a:xfrm>
          <a:prstGeom prst="flowChartAlternateProcess">
            <a:avLst/>
          </a:prstGeom>
          <a:solidFill>
            <a:schemeClr val="accent2"/>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77"/>
            <a:endParaRPr lang="en-US" sz="1867">
              <a:solidFill>
                <a:srgbClr val="FFFFFF"/>
              </a:solidFill>
            </a:endParaRPr>
          </a:p>
        </p:txBody>
      </p:sp>
      <p:sp>
        <p:nvSpPr>
          <p:cNvPr id="2" name="Title 1"/>
          <p:cNvSpPr>
            <a:spLocks noGrp="1"/>
          </p:cNvSpPr>
          <p:nvPr>
            <p:ph type="title"/>
          </p:nvPr>
        </p:nvSpPr>
        <p:spPr>
          <a:xfrm>
            <a:off x="101600" y="304800"/>
            <a:ext cx="11988800" cy="609600"/>
          </a:xfrm>
          <a:prstGeom prst="rect">
            <a:avLst/>
          </a:prstGeom>
        </p:spPr>
        <p:txBody>
          <a:bodyPr lIns="68580" tIns="34290" rIns="68580" bIns="34290"/>
          <a:lstStyle>
            <a:lvl1pPr algn="ctr">
              <a:defRPr/>
            </a:lvl1pPr>
          </a:lstStyle>
          <a:p>
            <a:r>
              <a:rPr lang="en-US" dirty="0"/>
              <a:t>Click to edit Master title style</a:t>
            </a:r>
          </a:p>
        </p:txBody>
      </p:sp>
      <p:sp>
        <p:nvSpPr>
          <p:cNvPr id="5" name="Content Placeholder 7"/>
          <p:cNvSpPr>
            <a:spLocks noGrp="1"/>
          </p:cNvSpPr>
          <p:nvPr>
            <p:ph sz="quarter" idx="13"/>
          </p:nvPr>
        </p:nvSpPr>
        <p:spPr>
          <a:xfrm>
            <a:off x="711200" y="1066801"/>
            <a:ext cx="10972800" cy="3797596"/>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598462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09870"/>
            <a:ext cx="1371600" cy="4157330"/>
          </a:xfrm>
          <a:prstGeom prst="rect">
            <a:avLst/>
          </a:prstGeom>
        </p:spPr>
      </p:pic>
      <p:sp>
        <p:nvSpPr>
          <p:cNvPr id="2" name="Title 1"/>
          <p:cNvSpPr>
            <a:spLocks noGrp="1"/>
          </p:cNvSpPr>
          <p:nvPr>
            <p:ph type="ctrTitle"/>
          </p:nvPr>
        </p:nvSpPr>
        <p:spPr>
          <a:xfrm>
            <a:off x="1524000" y="1122363"/>
            <a:ext cx="9144000" cy="2387600"/>
          </a:xfrm>
          <a:prstGeom prst="rect">
            <a:avLst/>
          </a:prstGeom>
        </p:spPr>
        <p:txBody>
          <a:bodyPr anchor="b"/>
          <a:lstStyle>
            <a:lvl1pPr algn="ctr">
              <a:defRPr sz="45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524001" y="3822192"/>
            <a:ext cx="6870193" cy="1681388"/>
          </a:xfrm>
        </p:spPr>
        <p:txBody>
          <a:bodyPr/>
          <a:lstStyle>
            <a:lvl1pPr marL="0" indent="0" algn="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9" name="Rectangle 8"/>
          <p:cNvSpPr/>
          <p:nvPr userDrawn="1"/>
        </p:nvSpPr>
        <p:spPr>
          <a:xfrm>
            <a:off x="6965738" y="3509962"/>
            <a:ext cx="3702263" cy="91440"/>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4" name="Rectangle 13"/>
          <p:cNvSpPr/>
          <p:nvPr userDrawn="1"/>
        </p:nvSpPr>
        <p:spPr>
          <a:xfrm>
            <a:off x="1516162" y="3509962"/>
            <a:ext cx="2951073" cy="91440"/>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5" name="Rectangle 14"/>
          <p:cNvSpPr/>
          <p:nvPr userDrawn="1"/>
        </p:nvSpPr>
        <p:spPr>
          <a:xfrm>
            <a:off x="3759200" y="3509962"/>
            <a:ext cx="4327301" cy="91440"/>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Tree>
    <p:extLst>
      <p:ext uri="{BB962C8B-B14F-4D97-AF65-F5344CB8AC3E}">
        <p14:creationId xmlns:p14="http://schemas.microsoft.com/office/powerpoint/2010/main" val="2812228242"/>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a:prstGeom prst="rect">
            <a:avLst/>
          </a:prstGeom>
        </p:spPr>
        <p:txBody>
          <a:bodyPr anchor="b">
            <a:normAutofit/>
          </a:bodyPr>
          <a:lstStyle>
            <a:lvl1pPr>
              <a:defRPr sz="36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10" name="Title 1"/>
          <p:cNvSpPr txBox="1">
            <a:spLocks/>
          </p:cNvSpPr>
          <p:nvPr userDrawn="1"/>
        </p:nvSpPr>
        <p:spPr>
          <a:xfrm>
            <a:off x="1558206" y="304800"/>
            <a:ext cx="10392229" cy="609600"/>
          </a:xfrm>
          <a:prstGeom prst="rect">
            <a:avLst/>
          </a:prstGeom>
        </p:spPr>
        <p:txBody>
          <a:bodyPr/>
          <a:lstStyle>
            <a:lvl1pPr algn="l" defTabSz="914400"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a:lstStyle>
          <a:p>
            <a:r>
              <a:rPr lang="en-US" sz="3000" dirty="0"/>
              <a:t>Click to edit Master title style</a:t>
            </a:r>
          </a:p>
        </p:txBody>
      </p:sp>
    </p:spTree>
    <p:extLst>
      <p:ext uri="{BB962C8B-B14F-4D97-AF65-F5344CB8AC3E}">
        <p14:creationId xmlns:p14="http://schemas.microsoft.com/office/powerpoint/2010/main" val="29139457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p:nvPr>
        </p:nvSpPr>
        <p:spPr>
          <a:xfrm>
            <a:off x="618744" y="1219201"/>
            <a:ext cx="10954512" cy="44958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558206" y="304800"/>
            <a:ext cx="10392229" cy="609600"/>
          </a:xfrm>
          <a:prstGeom prst="rect">
            <a:avLst/>
          </a:prstGeom>
        </p:spPr>
        <p:txBody>
          <a:bodyPr/>
          <a:lstStyle>
            <a:lvl1pPr algn="l">
              <a:defRPr sz="4000"/>
            </a:lvl1pPr>
          </a:lstStyle>
          <a:p>
            <a:r>
              <a:rPr lang="en-US" dirty="0"/>
              <a:t>Click to edit Master title style</a:t>
            </a:r>
          </a:p>
        </p:txBody>
      </p:sp>
    </p:spTree>
    <p:extLst>
      <p:ext uri="{BB962C8B-B14F-4D97-AF65-F5344CB8AC3E}">
        <p14:creationId xmlns:p14="http://schemas.microsoft.com/office/powerpoint/2010/main" val="2067483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304800" y="1315616"/>
            <a:ext cx="7518400" cy="5072780"/>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15616"/>
            <a:ext cx="4064000" cy="5072780"/>
          </a:xfrm>
        </p:spPr>
        <p:txBody>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314937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304800" y="1315616"/>
            <a:ext cx="7518400" cy="5072780"/>
          </a:xfrm>
        </p:spPr>
        <p:txBody>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7924800" y="1315616"/>
            <a:ext cx="4064000" cy="5072780"/>
          </a:xfrm>
        </p:spPr>
        <p:txBody>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6"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98372397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263329" y="1318723"/>
            <a:ext cx="5726923" cy="4727515"/>
          </a:xfrm>
        </p:spPr>
        <p:txBody>
          <a:bodyPr/>
          <a:lstStyle>
            <a:lvl1pPr>
              <a:defRPr sz="21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6228701" y="1318723"/>
            <a:ext cx="5726923" cy="4727515"/>
          </a:xfrm>
        </p:spPr>
        <p:txBody>
          <a:bodyPr/>
          <a:lstStyle>
            <a:lvl1pPr>
              <a:defRPr sz="21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6"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2318823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Content Placeholder 7"/>
          <p:cNvSpPr>
            <a:spLocks noGrp="1"/>
          </p:cNvSpPr>
          <p:nvPr>
            <p:ph sz="quarter" idx="13"/>
          </p:nvPr>
        </p:nvSpPr>
        <p:spPr>
          <a:xfrm>
            <a:off x="263329" y="1318721"/>
            <a:ext cx="5726923" cy="4727515"/>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7"/>
          <p:cNvSpPr>
            <a:spLocks noGrp="1"/>
          </p:cNvSpPr>
          <p:nvPr>
            <p:ph sz="quarter" idx="14"/>
          </p:nvPr>
        </p:nvSpPr>
        <p:spPr>
          <a:xfrm>
            <a:off x="6228701" y="1318721"/>
            <a:ext cx="5726923" cy="4727515"/>
          </a:xfrm>
        </p:spPr>
        <p:txBody>
          <a:bodyPr/>
          <a:lstStyle>
            <a:lvl1pPr>
              <a:defRPr sz="28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1558205" y="304800"/>
            <a:ext cx="10392229"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3367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056237B3-8608-435A-B9C5-E6140D801FED}" type="slidenum">
              <a:rPr lang="en-US" smtClean="0"/>
              <a:t>‹#›</a:t>
            </a:fld>
            <a:endParaRPr lang="en-US"/>
          </a:p>
        </p:txBody>
      </p:sp>
      <p:sp>
        <p:nvSpPr>
          <p:cNvPr id="7" name="Text Placeholder 2"/>
          <p:cNvSpPr>
            <a:spLocks noGrp="1"/>
          </p:cNvSpPr>
          <p:nvPr>
            <p:ph idx="1"/>
          </p:nvPr>
        </p:nvSpPr>
        <p:spPr>
          <a:xfrm>
            <a:off x="618744" y="1281487"/>
            <a:ext cx="10954512"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1492898" y="304800"/>
            <a:ext cx="10597502"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2369168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056237B3-8608-435A-B9C5-E6140D801FED}" type="slidenum">
              <a:rPr lang="en-US" smtClean="0"/>
              <a:t>‹#›</a:t>
            </a:fld>
            <a:endParaRPr lang="en-US"/>
          </a:p>
        </p:txBody>
      </p:sp>
      <p:sp>
        <p:nvSpPr>
          <p:cNvPr id="6" name="Title 1"/>
          <p:cNvSpPr>
            <a:spLocks noGrp="1"/>
          </p:cNvSpPr>
          <p:nvPr>
            <p:ph type="title"/>
          </p:nvPr>
        </p:nvSpPr>
        <p:spPr>
          <a:xfrm>
            <a:off x="1492898" y="304800"/>
            <a:ext cx="10597502"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554925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492898" y="304800"/>
            <a:ext cx="10597502" cy="609600"/>
          </a:xfrm>
          <a:prstGeom prst="rect">
            <a:avLst/>
          </a:prstGeo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352747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2.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slideLayout" Target="../slideLayouts/slideLayout23.xml"/><Relationship Id="rId7" Type="http://schemas.openxmlformats.org/officeDocument/2006/relationships/image" Target="../media/image7.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theme" Target="../theme/theme3.xml"/><Relationship Id="rId5" Type="http://schemas.openxmlformats.org/officeDocument/2006/relationships/slideLayout" Target="../slideLayouts/slideLayout25.xml"/><Relationship Id="rId4"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28.xml"/><Relationship Id="rId7" Type="http://schemas.openxmlformats.org/officeDocument/2006/relationships/theme" Target="../theme/theme4.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4"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image" Target="../media/image2.png"/><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image" Target="../media/image10.jpeg"/><Relationship Id="rId2" Type="http://schemas.openxmlformats.org/officeDocument/2006/relationships/slideLayout" Target="../slideLayouts/slideLayout33.xml"/><Relationship Id="rId16" Type="http://schemas.openxmlformats.org/officeDocument/2006/relationships/theme" Target="../theme/theme5.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19" Type="http://schemas.openxmlformats.org/officeDocument/2006/relationships/image" Target="../media/image3.png"/><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slideLayout" Target="../slideLayouts/slideLayout49.xml"/><Relationship Id="rId7" Type="http://schemas.openxmlformats.org/officeDocument/2006/relationships/image" Target="../media/image7.jpeg"/><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theme" Target="../theme/theme6.xml"/><Relationship Id="rId5" Type="http://schemas.openxmlformats.org/officeDocument/2006/relationships/slideLayout" Target="../slideLayouts/slideLayout51.xml"/><Relationship Id="rId4"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6162953"/>
            <a:ext cx="12192000" cy="6843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1" name="Rectangle 10"/>
          <p:cNvSpPr/>
          <p:nvPr userDrawn="1"/>
        </p:nvSpPr>
        <p:spPr>
          <a:xfrm>
            <a:off x="116211" y="123575"/>
            <a:ext cx="11959578" cy="1056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3" name="Text Placeholder 2"/>
          <p:cNvSpPr>
            <a:spLocks noGrp="1"/>
          </p:cNvSpPr>
          <p:nvPr>
            <p:ph type="body" idx="1"/>
          </p:nvPr>
        </p:nvSpPr>
        <p:spPr>
          <a:xfrm>
            <a:off x="618744" y="1281487"/>
            <a:ext cx="10954512" cy="475561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62953" y="123575"/>
            <a:ext cx="732397" cy="986393"/>
          </a:xfrm>
          <a:prstGeom prst="rect">
            <a:avLst/>
          </a:prstGeom>
        </p:spPr>
      </p:pic>
      <p:pic>
        <p:nvPicPr>
          <p:cNvPr id="10" name="Picture 9"/>
          <p:cNvPicPr>
            <a:picLocks noChangeAspect="1"/>
          </p:cNvPicPr>
          <p:nvPr userDrawn="1"/>
        </p:nvPicPr>
        <p:blipFill>
          <a:blip r:embed="rId18"/>
          <a:stretch>
            <a:fillRect/>
          </a:stretch>
        </p:blipFill>
        <p:spPr>
          <a:xfrm>
            <a:off x="-26377" y="5925898"/>
            <a:ext cx="12265269" cy="727880"/>
          </a:xfrm>
          <a:prstGeom prst="rect">
            <a:avLst/>
          </a:prstGeom>
        </p:spPr>
      </p:pic>
      <p:pic>
        <p:nvPicPr>
          <p:cNvPr id="12" name="Picture 11"/>
          <p:cNvPicPr>
            <a:picLocks noChangeAspect="1"/>
          </p:cNvPicPr>
          <p:nvPr userDrawn="1"/>
        </p:nvPicPr>
        <p:blipFill>
          <a:blip r:embed="rId19"/>
          <a:stretch>
            <a:fillRect/>
          </a:stretch>
        </p:blipFill>
        <p:spPr>
          <a:xfrm>
            <a:off x="117096" y="1170784"/>
            <a:ext cx="11967485" cy="85351"/>
          </a:xfrm>
          <a:prstGeom prst="rect">
            <a:avLst/>
          </a:prstGeom>
        </p:spPr>
      </p:pic>
    </p:spTree>
    <p:extLst>
      <p:ext uri="{BB962C8B-B14F-4D97-AF65-F5344CB8AC3E}">
        <p14:creationId xmlns:p14="http://schemas.microsoft.com/office/powerpoint/2010/main" val="3238445624"/>
      </p:ext>
    </p:extLst>
  </p:cSld>
  <p:clrMap bg1="lt1" tx1="dk1" bg2="lt2" tx2="dk2" accent1="accent1" accent2="accent2" accent3="accent3" accent4="accent4" accent5="accent5" accent6="accent6" hlink="hlink" folHlink="folHlink"/>
  <p:sldLayoutIdLst>
    <p:sldLayoutId id="2147483748" r:id="rId1"/>
    <p:sldLayoutId id="2147483747" r:id="rId2"/>
    <p:sldLayoutId id="2147483739" r:id="rId3"/>
    <p:sldLayoutId id="2147483738" r:id="rId4"/>
    <p:sldLayoutId id="2147483743" r:id="rId5"/>
    <p:sldLayoutId id="2147483745" r:id="rId6"/>
    <p:sldLayoutId id="2147483650" r:id="rId7"/>
    <p:sldLayoutId id="2147483654" r:id="rId8"/>
    <p:sldLayoutId id="2147483661" r:id="rId9"/>
    <p:sldLayoutId id="2147483718" r:id="rId10"/>
    <p:sldLayoutId id="2147483746" r:id="rId11"/>
    <p:sldLayoutId id="2147483663" r:id="rId12"/>
    <p:sldLayoutId id="2147483749" r:id="rId13"/>
    <p:sldLayoutId id="2147483757" r:id="rId14"/>
    <p:sldLayoutId id="2147483827" r:id="rId15"/>
  </p:sldLayoutIdLst>
  <p:hf sldNum="0" hdr="0" ftr="0" dt="0"/>
  <p:txStyles>
    <p:titleStyle>
      <a:lvl1pPr algn="l" defTabSz="914400"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lowchart: Alternate Process 4"/>
          <p:cNvSpPr/>
          <p:nvPr userDrawn="1"/>
        </p:nvSpPr>
        <p:spPr>
          <a:xfrm>
            <a:off x="101600" y="152400"/>
            <a:ext cx="11988800" cy="914400"/>
          </a:xfrm>
          <a:prstGeom prst="flowChartAlternate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latin typeface="Century Gothic" panose="020B0502020202020204" pitchFamily="34" charset="0"/>
            </a:endParaRPr>
          </a:p>
        </p:txBody>
      </p:sp>
      <p:sp>
        <p:nvSpPr>
          <p:cNvPr id="3" name="Text Placeholder 2"/>
          <p:cNvSpPr>
            <a:spLocks noGrp="1"/>
          </p:cNvSpPr>
          <p:nvPr>
            <p:ph type="body" idx="1"/>
          </p:nvPr>
        </p:nvSpPr>
        <p:spPr>
          <a:xfrm>
            <a:off x="508000" y="1025770"/>
            <a:ext cx="11379200" cy="20222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101600" y="304800"/>
            <a:ext cx="11988800" cy="609600"/>
          </a:xfrm>
          <a:prstGeom prst="rect">
            <a:avLst/>
          </a:prstGeom>
        </p:spPr>
        <p:txBody>
          <a:bodyPr vert="horz" lIns="91440" tIns="45720" rIns="91440" bIns="45720" rtlCol="0" anchor="t">
            <a:noAutofit/>
          </a:bodyPr>
          <a:lstStyle/>
          <a:p>
            <a:r>
              <a:rPr lang="en-US" dirty="0"/>
              <a:t>Click to edit Master title style</a:t>
            </a:r>
          </a:p>
        </p:txBody>
      </p:sp>
      <p:sp>
        <p:nvSpPr>
          <p:cNvPr id="8" name="Rectangle 7"/>
          <p:cNvSpPr/>
          <p:nvPr/>
        </p:nvSpPr>
        <p:spPr>
          <a:xfrm>
            <a:off x="0" y="6667500"/>
            <a:ext cx="12192000" cy="190500"/>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984759614"/>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Lst>
  <p:hf sldNum="0" hdr="0" ftr="0" dt="0"/>
  <p:txStyles>
    <p:titleStyle>
      <a:lvl1pPr algn="ctr" defTabSz="914400" rtl="0" eaLnBrk="1" latinLnBrk="0" hangingPunct="1">
        <a:spcBef>
          <a:spcPct val="0"/>
        </a:spcBef>
        <a:buNone/>
        <a:defRPr sz="3200" kern="1200" cap="all" baseline="0">
          <a:solidFill>
            <a:schemeClr val="bg1"/>
          </a:solidFill>
          <a:latin typeface="Century Gothic" panose="020B0502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2400" i="0" kern="1200">
          <a:solidFill>
            <a:schemeClr val="tx1"/>
          </a:solidFill>
          <a:latin typeface="Century Gothic" panose="020B0502020202020204" pitchFamily="34" charset="0"/>
          <a:ea typeface="+mn-ea"/>
          <a:cs typeface="+mn-cs"/>
        </a:defRPr>
      </a:lvl1pPr>
      <a:lvl2pPr marL="742950" indent="-285750" algn="l" defTabSz="914400" rtl="0" eaLnBrk="1" latinLnBrk="0" hangingPunct="1">
        <a:spcBef>
          <a:spcPct val="20000"/>
        </a:spcBef>
        <a:buFont typeface="Arial" pitchFamily="34" charset="0"/>
        <a:buChar char="–"/>
        <a:defRPr sz="1800" i="0" kern="1200">
          <a:solidFill>
            <a:schemeClr val="tx1"/>
          </a:solidFill>
          <a:latin typeface="Century Gothic" panose="020B0502020202020204" pitchFamily="34" charset="0"/>
          <a:ea typeface="+mn-ea"/>
          <a:cs typeface="+mn-cs"/>
        </a:defRPr>
      </a:lvl2pPr>
      <a:lvl3pPr marL="1143000" indent="-228600" algn="l" defTabSz="914400" rtl="0" eaLnBrk="1" latinLnBrk="0" hangingPunct="1">
        <a:spcBef>
          <a:spcPct val="20000"/>
        </a:spcBef>
        <a:buFont typeface="Arial" pitchFamily="34" charset="0"/>
        <a:buChar char="•"/>
        <a:defRPr sz="1800" i="0" kern="1200">
          <a:solidFill>
            <a:schemeClr val="tx1"/>
          </a:solidFill>
          <a:latin typeface="Century Gothic" panose="020B0502020202020204" pitchFamily="34" charset="0"/>
          <a:ea typeface="+mn-ea"/>
          <a:cs typeface="+mn-cs"/>
        </a:defRPr>
      </a:lvl3pPr>
      <a:lvl4pPr marL="1600200" indent="-228600" algn="l" defTabSz="914400" rtl="0" eaLnBrk="1" latinLnBrk="0" hangingPunct="1">
        <a:spcBef>
          <a:spcPct val="20000"/>
        </a:spcBef>
        <a:buFont typeface="Arial" pitchFamily="34" charset="0"/>
        <a:buChar char="–"/>
        <a:defRPr sz="1800" i="0" kern="1200">
          <a:solidFill>
            <a:schemeClr val="tx1"/>
          </a:solidFill>
          <a:latin typeface="Century Gothic" panose="020B0502020202020204" pitchFamily="34" charset="0"/>
          <a:ea typeface="+mn-ea"/>
          <a:cs typeface="+mn-cs"/>
        </a:defRPr>
      </a:lvl4pPr>
      <a:lvl5pPr marL="2057400" indent="-228600" algn="l" defTabSz="914400" rtl="0" eaLnBrk="1" latinLnBrk="0" hangingPunct="1">
        <a:spcBef>
          <a:spcPct val="20000"/>
        </a:spcBef>
        <a:buFont typeface="Arial" pitchFamily="34" charset="0"/>
        <a:buChar char="»"/>
        <a:defRPr sz="1800" i="0" kern="1200">
          <a:solidFill>
            <a:schemeClr val="tx1"/>
          </a:solidFill>
          <a:latin typeface="Century Gothic" panose="020B0502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119101" y="123577"/>
            <a:ext cx="11959579" cy="1056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3" name="Text Placeholder 2"/>
          <p:cNvSpPr>
            <a:spLocks noGrp="1"/>
          </p:cNvSpPr>
          <p:nvPr>
            <p:ph type="body" idx="1"/>
          </p:nvPr>
        </p:nvSpPr>
        <p:spPr>
          <a:xfrm>
            <a:off x="615581" y="1219200"/>
            <a:ext cx="10954512" cy="451538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Rectangle 15"/>
          <p:cNvSpPr/>
          <p:nvPr userDrawn="1"/>
        </p:nvSpPr>
        <p:spPr>
          <a:xfrm>
            <a:off x="7506680" y="1109679"/>
            <a:ext cx="4572000" cy="91440"/>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7" name="Rectangle 16"/>
          <p:cNvSpPr/>
          <p:nvPr userDrawn="1"/>
        </p:nvSpPr>
        <p:spPr>
          <a:xfrm>
            <a:off x="109886" y="1109679"/>
            <a:ext cx="4572000" cy="91440"/>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8" name="Rectangle 17"/>
          <p:cNvSpPr/>
          <p:nvPr userDrawn="1"/>
        </p:nvSpPr>
        <p:spPr>
          <a:xfrm>
            <a:off x="3808283" y="1109679"/>
            <a:ext cx="4572000" cy="91440"/>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pic>
        <p:nvPicPr>
          <p:cNvPr id="9" name="Picture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3200" y="202272"/>
            <a:ext cx="787400" cy="828712"/>
          </a:xfrm>
          <a:prstGeom prst="rect">
            <a:avLst/>
          </a:prstGeom>
        </p:spPr>
      </p:pic>
      <p:pic>
        <p:nvPicPr>
          <p:cNvPr id="6" name="Picture 5"/>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885" y="5895771"/>
            <a:ext cx="11960352" cy="881210"/>
          </a:xfrm>
          <a:prstGeom prst="rect">
            <a:avLst/>
          </a:prstGeom>
        </p:spPr>
      </p:pic>
    </p:spTree>
    <p:extLst>
      <p:ext uri="{BB962C8B-B14F-4D97-AF65-F5344CB8AC3E}">
        <p14:creationId xmlns:p14="http://schemas.microsoft.com/office/powerpoint/2010/main" val="2331921235"/>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Lst>
  <p:hf sldNum="0" hdr="0" ftr="0" dt="0"/>
  <p:txStyles>
    <p:titleStyle>
      <a:lvl1pPr algn="l" defTabSz="685800" rtl="0" eaLnBrk="1" latinLnBrk="0" hangingPunct="1">
        <a:lnSpc>
          <a:spcPct val="90000"/>
        </a:lnSpc>
        <a:spcBef>
          <a:spcPct val="0"/>
        </a:spcBef>
        <a:buNone/>
        <a:defRPr sz="3000" b="0" kern="1200">
          <a:solidFill>
            <a:schemeClr val="bg1"/>
          </a:solidFill>
          <a:latin typeface="Century Gothic" panose="020B0502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Century Gothic" panose="020B0502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Century Gothic" panose="020B0502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Century Gothic" panose="020B0502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Century Gothic" panose="020B0502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6162953"/>
            <a:ext cx="12192000" cy="6843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1" name="Rectangle 10"/>
          <p:cNvSpPr/>
          <p:nvPr userDrawn="1"/>
        </p:nvSpPr>
        <p:spPr>
          <a:xfrm>
            <a:off x="116211" y="123575"/>
            <a:ext cx="11959578" cy="1056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3" name="Text Placeholder 2"/>
          <p:cNvSpPr>
            <a:spLocks noGrp="1"/>
          </p:cNvSpPr>
          <p:nvPr>
            <p:ph type="body" idx="1"/>
          </p:nvPr>
        </p:nvSpPr>
        <p:spPr>
          <a:xfrm>
            <a:off x="618744" y="1281487"/>
            <a:ext cx="10954512" cy="475561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Rectangle 15"/>
          <p:cNvSpPr/>
          <p:nvPr userDrawn="1"/>
        </p:nvSpPr>
        <p:spPr>
          <a:xfrm>
            <a:off x="7342088" y="1109678"/>
            <a:ext cx="4733701" cy="82487"/>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7" name="Rectangle 16"/>
          <p:cNvSpPr/>
          <p:nvPr userDrawn="1"/>
        </p:nvSpPr>
        <p:spPr>
          <a:xfrm>
            <a:off x="109885" y="1109678"/>
            <a:ext cx="4733701" cy="82487"/>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18" name="Rectangle 17"/>
          <p:cNvSpPr/>
          <p:nvPr userDrawn="1"/>
        </p:nvSpPr>
        <p:spPr>
          <a:xfrm>
            <a:off x="3729150" y="1109678"/>
            <a:ext cx="4733701" cy="82487"/>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grpSp>
        <p:nvGrpSpPr>
          <p:cNvPr id="8" name="Group 7"/>
          <p:cNvGrpSpPr/>
          <p:nvPr userDrawn="1"/>
        </p:nvGrpSpPr>
        <p:grpSpPr>
          <a:xfrm>
            <a:off x="-51339" y="6023411"/>
            <a:ext cx="12294678" cy="665352"/>
            <a:chOff x="-51339" y="4115573"/>
            <a:chExt cx="12294678" cy="665352"/>
          </a:xfrm>
        </p:grpSpPr>
        <p:sp>
          <p:nvSpPr>
            <p:cNvPr id="2" name="Rectangle 1"/>
            <p:cNvSpPr/>
            <p:nvPr userDrawn="1"/>
          </p:nvSpPr>
          <p:spPr>
            <a:xfrm>
              <a:off x="-9805" y="4122175"/>
              <a:ext cx="12192000" cy="658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Triangle 3"/>
            <p:cNvSpPr/>
            <p:nvPr userDrawn="1"/>
          </p:nvSpPr>
          <p:spPr>
            <a:xfrm>
              <a:off x="-9806" y="4115573"/>
              <a:ext cx="9838593" cy="661418"/>
            </a:xfrm>
            <a:prstGeom prst="rtTriangl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p:cNvSpPr/>
            <p:nvPr userDrawn="1"/>
          </p:nvSpPr>
          <p:spPr>
            <a:xfrm flipH="1">
              <a:off x="5854664" y="4118505"/>
              <a:ext cx="6333388" cy="661418"/>
            </a:xfrm>
            <a:prstGeom prst="rtTriangl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rot="240000">
              <a:off x="-51339" y="4247050"/>
              <a:ext cx="3977640" cy="201168"/>
            </a:xfrm>
            <a:prstGeom prst="rect">
              <a:avLst/>
            </a:prstGeom>
            <a:solidFill>
              <a:srgbClr val="6D9BEB"/>
            </a:solidFill>
            <a:ln>
              <a:solidFill>
                <a:srgbClr val="6D9B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userDrawn="1"/>
          </p:nvSpPr>
          <p:spPr>
            <a:xfrm rot="208216" flipH="1">
              <a:off x="5418784" y="4633057"/>
              <a:ext cx="2011680" cy="73152"/>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userDrawn="1"/>
          </p:nvSpPr>
          <p:spPr>
            <a:xfrm rot="21220275">
              <a:off x="7408744" y="4577206"/>
              <a:ext cx="2103120" cy="73152"/>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rot="21220275">
              <a:off x="7397019" y="4320940"/>
              <a:ext cx="4846320" cy="118872"/>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userDrawn="1"/>
          </p:nvSpPr>
          <p:spPr>
            <a:xfrm rot="208216" flipH="1">
              <a:off x="4197025" y="4490777"/>
              <a:ext cx="3291840" cy="118872"/>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62953" y="123575"/>
            <a:ext cx="732397" cy="986393"/>
          </a:xfrm>
          <a:prstGeom prst="rect">
            <a:avLst/>
          </a:prstGeom>
        </p:spPr>
      </p:pic>
    </p:spTree>
    <p:extLst>
      <p:ext uri="{BB962C8B-B14F-4D97-AF65-F5344CB8AC3E}">
        <p14:creationId xmlns:p14="http://schemas.microsoft.com/office/powerpoint/2010/main" val="473106006"/>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Lst>
  <p:hf sldNum="0" hdr="0" ftr="0" dt="0"/>
  <p:txStyles>
    <p:titleStyle>
      <a:lvl1pPr algn="l" defTabSz="914400"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6162953"/>
            <a:ext cx="12192000" cy="6843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77">
              <a:defRPr/>
            </a:pPr>
            <a:endParaRPr lang="en-US" sz="1867">
              <a:solidFill>
                <a:prstClr val="white"/>
              </a:solidFill>
            </a:endParaRPr>
          </a:p>
        </p:txBody>
      </p:sp>
      <p:sp>
        <p:nvSpPr>
          <p:cNvPr id="11" name="Rectangle 10"/>
          <p:cNvSpPr/>
          <p:nvPr userDrawn="1"/>
        </p:nvSpPr>
        <p:spPr>
          <a:xfrm>
            <a:off x="116211" y="123577"/>
            <a:ext cx="11959579" cy="1056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77">
              <a:defRPr/>
            </a:pPr>
            <a:endParaRPr lang="en-US" sz="1867">
              <a:solidFill>
                <a:prstClr val="white"/>
              </a:solidFill>
            </a:endParaRPr>
          </a:p>
        </p:txBody>
      </p:sp>
      <p:sp>
        <p:nvSpPr>
          <p:cNvPr id="3" name="Text Placeholder 2"/>
          <p:cNvSpPr>
            <a:spLocks noGrp="1"/>
          </p:cNvSpPr>
          <p:nvPr>
            <p:ph type="body" idx="1"/>
          </p:nvPr>
        </p:nvSpPr>
        <p:spPr>
          <a:xfrm>
            <a:off x="618744" y="1281487"/>
            <a:ext cx="10954512" cy="4755612"/>
          </a:xfrm>
          <a:prstGeom prst="rect">
            <a:avLst/>
          </a:prstGeom>
        </p:spPr>
        <p:txBody>
          <a:bodyPr vert="horz" lIns="68580" tIns="34290" rIns="68580" bIns="3429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62954" y="123577"/>
            <a:ext cx="732397" cy="986393"/>
          </a:xfrm>
          <a:prstGeom prst="rect">
            <a:avLst/>
          </a:prstGeom>
        </p:spPr>
      </p:pic>
      <p:pic>
        <p:nvPicPr>
          <p:cNvPr id="10" name="Picture 9"/>
          <p:cNvPicPr>
            <a:picLocks noChangeAspect="1"/>
          </p:cNvPicPr>
          <p:nvPr userDrawn="1"/>
        </p:nvPicPr>
        <p:blipFill>
          <a:blip r:embed="rId18"/>
          <a:stretch>
            <a:fillRect/>
          </a:stretch>
        </p:blipFill>
        <p:spPr>
          <a:xfrm>
            <a:off x="-26377" y="5925899"/>
            <a:ext cx="12265269" cy="727880"/>
          </a:xfrm>
          <a:prstGeom prst="rect">
            <a:avLst/>
          </a:prstGeom>
        </p:spPr>
      </p:pic>
      <p:pic>
        <p:nvPicPr>
          <p:cNvPr id="12" name="Picture 11"/>
          <p:cNvPicPr>
            <a:picLocks noChangeAspect="1"/>
          </p:cNvPicPr>
          <p:nvPr userDrawn="1"/>
        </p:nvPicPr>
        <p:blipFill>
          <a:blip r:embed="rId19"/>
          <a:stretch>
            <a:fillRect/>
          </a:stretch>
        </p:blipFill>
        <p:spPr>
          <a:xfrm>
            <a:off x="117096" y="1170786"/>
            <a:ext cx="11967485" cy="85351"/>
          </a:xfrm>
          <a:prstGeom prst="rect">
            <a:avLst/>
          </a:prstGeom>
        </p:spPr>
      </p:pic>
    </p:spTree>
    <p:extLst>
      <p:ext uri="{BB962C8B-B14F-4D97-AF65-F5344CB8AC3E}">
        <p14:creationId xmlns:p14="http://schemas.microsoft.com/office/powerpoint/2010/main" val="296956129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 id="2147483797" r:id="rId15"/>
  </p:sldLayoutIdLst>
  <p:hf sldNum="0" hdr="0" ftr="0" dt="0"/>
  <p:txStyles>
    <p:titleStyle>
      <a:lvl1pPr algn="l" defTabSz="914377" rtl="0" eaLnBrk="1" latinLnBrk="0" hangingPunct="1">
        <a:lnSpc>
          <a:spcPct val="90000"/>
        </a:lnSpc>
        <a:spcBef>
          <a:spcPct val="0"/>
        </a:spcBef>
        <a:buNone/>
        <a:defRPr sz="4000" b="0" kern="1200">
          <a:solidFill>
            <a:schemeClr val="bg1"/>
          </a:solidFill>
          <a:latin typeface="Century Gothic" panose="020B0502020202020204" pitchFamily="34" charset="0"/>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67" kern="1200">
          <a:solidFill>
            <a:schemeClr val="tx1"/>
          </a:solidFill>
          <a:latin typeface="Century Gothic" panose="020B0502020202020204" pitchFamily="34" charset="0"/>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67" kern="1200">
          <a:solidFill>
            <a:schemeClr val="tx1"/>
          </a:solidFill>
          <a:latin typeface="Century Gothic" panose="020B0502020202020204" pitchFamily="34" charset="0"/>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9pPr>
    </p:bodyStyle>
    <p:otherStyle>
      <a:defPPr>
        <a:defRPr lang="en-US"/>
      </a:defPPr>
      <a:lvl1pPr marL="0" algn="l" defTabSz="914377" rtl="0" eaLnBrk="1" latinLnBrk="0" hangingPunct="1">
        <a:defRPr sz="1867" kern="1200">
          <a:solidFill>
            <a:schemeClr val="tx1"/>
          </a:solidFill>
          <a:latin typeface="+mn-lt"/>
          <a:ea typeface="+mn-ea"/>
          <a:cs typeface="+mn-cs"/>
        </a:defRPr>
      </a:lvl1pPr>
      <a:lvl2pPr marL="457189" algn="l" defTabSz="914377" rtl="0" eaLnBrk="1" latinLnBrk="0" hangingPunct="1">
        <a:defRPr sz="1867" kern="1200">
          <a:solidFill>
            <a:schemeClr val="tx1"/>
          </a:solidFill>
          <a:latin typeface="+mn-lt"/>
          <a:ea typeface="+mn-ea"/>
          <a:cs typeface="+mn-cs"/>
        </a:defRPr>
      </a:lvl2pPr>
      <a:lvl3pPr marL="914377" algn="l" defTabSz="914377" rtl="0" eaLnBrk="1" latinLnBrk="0" hangingPunct="1">
        <a:defRPr sz="1867" kern="1200">
          <a:solidFill>
            <a:schemeClr val="tx1"/>
          </a:solidFill>
          <a:latin typeface="+mn-lt"/>
          <a:ea typeface="+mn-ea"/>
          <a:cs typeface="+mn-cs"/>
        </a:defRPr>
      </a:lvl3pPr>
      <a:lvl4pPr marL="1371566" algn="l" defTabSz="914377" rtl="0" eaLnBrk="1" latinLnBrk="0" hangingPunct="1">
        <a:defRPr sz="1867" kern="1200">
          <a:solidFill>
            <a:schemeClr val="tx1"/>
          </a:solidFill>
          <a:latin typeface="+mn-lt"/>
          <a:ea typeface="+mn-ea"/>
          <a:cs typeface="+mn-cs"/>
        </a:defRPr>
      </a:lvl4pPr>
      <a:lvl5pPr marL="1828754" algn="l" defTabSz="914377" rtl="0" eaLnBrk="1" latinLnBrk="0" hangingPunct="1">
        <a:defRPr sz="1867" kern="1200">
          <a:solidFill>
            <a:schemeClr val="tx1"/>
          </a:solidFill>
          <a:latin typeface="+mn-lt"/>
          <a:ea typeface="+mn-ea"/>
          <a:cs typeface="+mn-cs"/>
        </a:defRPr>
      </a:lvl5pPr>
      <a:lvl6pPr marL="2285943" algn="l" defTabSz="914377" rtl="0" eaLnBrk="1" latinLnBrk="0" hangingPunct="1">
        <a:defRPr sz="1867" kern="1200">
          <a:solidFill>
            <a:schemeClr val="tx1"/>
          </a:solidFill>
          <a:latin typeface="+mn-lt"/>
          <a:ea typeface="+mn-ea"/>
          <a:cs typeface="+mn-cs"/>
        </a:defRPr>
      </a:lvl6pPr>
      <a:lvl7pPr marL="2743131" algn="l" defTabSz="914377" rtl="0" eaLnBrk="1" latinLnBrk="0" hangingPunct="1">
        <a:defRPr sz="1867" kern="1200">
          <a:solidFill>
            <a:schemeClr val="tx1"/>
          </a:solidFill>
          <a:latin typeface="+mn-lt"/>
          <a:ea typeface="+mn-ea"/>
          <a:cs typeface="+mn-cs"/>
        </a:defRPr>
      </a:lvl7pPr>
      <a:lvl8pPr marL="3200320" algn="l" defTabSz="914377" rtl="0" eaLnBrk="1" latinLnBrk="0" hangingPunct="1">
        <a:defRPr sz="1867" kern="1200">
          <a:solidFill>
            <a:schemeClr val="tx1"/>
          </a:solidFill>
          <a:latin typeface="+mn-lt"/>
          <a:ea typeface="+mn-ea"/>
          <a:cs typeface="+mn-cs"/>
        </a:defRPr>
      </a:lvl8pPr>
      <a:lvl9pPr marL="3657509" algn="l" defTabSz="914377" rtl="0" eaLnBrk="1" latinLnBrk="0" hangingPunct="1">
        <a:defRPr sz="1867"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116211" y="123577"/>
            <a:ext cx="11959579" cy="1056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3" name="Text Placeholder 2"/>
          <p:cNvSpPr>
            <a:spLocks noGrp="1"/>
          </p:cNvSpPr>
          <p:nvPr>
            <p:ph type="body" idx="1"/>
          </p:nvPr>
        </p:nvSpPr>
        <p:spPr>
          <a:xfrm>
            <a:off x="615581" y="1219200"/>
            <a:ext cx="10954512" cy="451538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Rectangle 15"/>
          <p:cNvSpPr/>
          <p:nvPr userDrawn="1"/>
        </p:nvSpPr>
        <p:spPr>
          <a:xfrm>
            <a:off x="7342088" y="1109680"/>
            <a:ext cx="4733701" cy="82487"/>
          </a:xfrm>
          <a:prstGeom prst="rect">
            <a:avLst/>
          </a:prstGeom>
          <a:solidFill>
            <a:srgbClr val="3AC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7" name="Rectangle 16"/>
          <p:cNvSpPr/>
          <p:nvPr userDrawn="1"/>
        </p:nvSpPr>
        <p:spPr>
          <a:xfrm>
            <a:off x="109886" y="1109680"/>
            <a:ext cx="4733701" cy="82487"/>
          </a:xfrm>
          <a:prstGeom prst="rect">
            <a:avLst/>
          </a:prstGeom>
          <a:solidFill>
            <a:srgbClr val="EE48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sp>
        <p:nvSpPr>
          <p:cNvPr id="18" name="Rectangle 17"/>
          <p:cNvSpPr/>
          <p:nvPr userDrawn="1"/>
        </p:nvSpPr>
        <p:spPr>
          <a:xfrm>
            <a:off x="3729151" y="1109680"/>
            <a:ext cx="4733701" cy="82487"/>
          </a:xfrm>
          <a:prstGeom prst="rect">
            <a:avLst/>
          </a:prstGeom>
          <a:solidFill>
            <a:srgbClr val="6D9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a:ea typeface="+mn-ea"/>
              <a:cs typeface="+mn-cs"/>
            </a:endParaRPr>
          </a:p>
        </p:txBody>
      </p:sp>
      <p:pic>
        <p:nvPicPr>
          <p:cNvPr id="9" name="Picture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3200" y="202272"/>
            <a:ext cx="787400" cy="828712"/>
          </a:xfrm>
          <a:prstGeom prst="rect">
            <a:avLst/>
          </a:prstGeom>
        </p:spPr>
      </p:pic>
      <p:pic>
        <p:nvPicPr>
          <p:cNvPr id="6" name="Picture 5"/>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885" y="5895771"/>
            <a:ext cx="11960352" cy="881210"/>
          </a:xfrm>
          <a:prstGeom prst="rect">
            <a:avLst/>
          </a:prstGeom>
        </p:spPr>
      </p:pic>
    </p:spTree>
    <p:extLst>
      <p:ext uri="{BB962C8B-B14F-4D97-AF65-F5344CB8AC3E}">
        <p14:creationId xmlns:p14="http://schemas.microsoft.com/office/powerpoint/2010/main" val="982327811"/>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Lst>
  <p:hf sldNum="0" hdr="0" ftr="0" dt="0"/>
  <p:txStyles>
    <p:titleStyle>
      <a:lvl1pPr algn="l" defTabSz="685800" rtl="0" eaLnBrk="1" latinLnBrk="0" hangingPunct="1">
        <a:lnSpc>
          <a:spcPct val="90000"/>
        </a:lnSpc>
        <a:spcBef>
          <a:spcPct val="0"/>
        </a:spcBef>
        <a:buNone/>
        <a:defRPr sz="3000" b="0" kern="1200">
          <a:solidFill>
            <a:schemeClr val="bg1"/>
          </a:solidFill>
          <a:latin typeface="Century Gothic" panose="020B0502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Century Gothic" panose="020B0502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Century Gothic" panose="020B0502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Century Gothic" panose="020B0502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Century Gothic" panose="020B0502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2" Type="http://schemas.openxmlformats.org/officeDocument/2006/relationships/hyperlink" Target="http://www.car.org/members/localassociations"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12.emf"/><Relationship Id="rId4" Type="http://schemas.openxmlformats.org/officeDocument/2006/relationships/oleObject" Target="file:///\\laserver\shared\RAF\2018-RAF\2018-RAF%20Matrix\LocalAOR%20Category%20Participation%20Rates.xlsm!CA%20Historical!%5bLocalAOR%20Category%20Participation%20Rates.xlsm%5dCA%20Historical%20Chart%20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345323" y="1101343"/>
            <a:ext cx="9427780" cy="2387600"/>
          </a:xfrm>
        </p:spPr>
        <p:txBody>
          <a:bodyPr>
            <a:normAutofit/>
          </a:bodyPr>
          <a:lstStyle/>
          <a:p>
            <a:r>
              <a:rPr lang="en-US" sz="6000" dirty="0">
                <a:latin typeface="Century Schoolbook" panose="02040604050505020304" pitchFamily="18" charset="0"/>
              </a:rPr>
              <a:t>AE/GAD Institute</a:t>
            </a:r>
            <a:endParaRPr lang="en-US" sz="6000" dirty="0">
              <a:solidFill>
                <a:srgbClr val="009CBD"/>
              </a:solidFill>
              <a:effectLst/>
              <a:latin typeface="Century Schoolbook" panose="02040604050505020304" pitchFamily="18" charset="0"/>
            </a:endParaRPr>
          </a:p>
        </p:txBody>
      </p:sp>
      <p:sp>
        <p:nvSpPr>
          <p:cNvPr id="5" name="Subtitle 4"/>
          <p:cNvSpPr>
            <a:spLocks noGrp="1"/>
          </p:cNvSpPr>
          <p:nvPr>
            <p:ph type="subTitle" idx="1"/>
          </p:nvPr>
        </p:nvSpPr>
        <p:spPr>
          <a:xfrm>
            <a:off x="4021016" y="4562061"/>
            <a:ext cx="6870193" cy="1883308"/>
          </a:xfrm>
        </p:spPr>
        <p:txBody>
          <a:bodyPr>
            <a:normAutofit fontScale="62500" lnSpcReduction="20000"/>
          </a:bodyPr>
          <a:lstStyle/>
          <a:p>
            <a:endParaRPr lang="en-US" dirty="0"/>
          </a:p>
          <a:p>
            <a:endParaRPr lang="en-US" sz="4000" dirty="0"/>
          </a:p>
          <a:p>
            <a:r>
              <a:rPr lang="en-US" sz="4000" dirty="0"/>
              <a:t>Alexander E. Creel</a:t>
            </a:r>
          </a:p>
          <a:p>
            <a:r>
              <a:rPr lang="en-US" sz="4000" dirty="0"/>
              <a:t>Senior Vice President/Chief Lobbyist</a:t>
            </a:r>
          </a:p>
          <a:p>
            <a:r>
              <a:rPr lang="en-US" sz="4000" dirty="0"/>
              <a:t>California Association of REALTORS®</a:t>
            </a:r>
          </a:p>
          <a:p>
            <a:endParaRPr lang="en-US" sz="2600" dirty="0"/>
          </a:p>
          <a:p>
            <a:endParaRPr lang="en-US" sz="26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563" y="5149969"/>
            <a:ext cx="3171825" cy="1295400"/>
          </a:xfrm>
          <a:prstGeom prst="rect">
            <a:avLst/>
          </a:prstGeom>
        </p:spPr>
      </p:pic>
    </p:spTree>
    <p:extLst>
      <p:ext uri="{BB962C8B-B14F-4D97-AF65-F5344CB8AC3E}">
        <p14:creationId xmlns:p14="http://schemas.microsoft.com/office/powerpoint/2010/main" val="4269499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3810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latin typeface="Century Schoolbook" panose="02040604050505020304" pitchFamily="18" charset="0"/>
                <a:cs typeface="Arial" pitchFamily="34" charset="0"/>
              </a:rPr>
              <a:t>Uses for ALF</a:t>
            </a:r>
            <a:br>
              <a:rPr lang="en-US" sz="4000" b="1" dirty="0">
                <a:solidFill>
                  <a:schemeClr val="bg1"/>
                </a:solidFill>
                <a:latin typeface="Century Schoolbook" panose="02040604050505020304" pitchFamily="18" charset="0"/>
                <a:cs typeface="Arial" pitchFamily="34" charset="0"/>
              </a:rPr>
            </a:br>
            <a:endParaRPr lang="en-US" sz="4000" b="1" dirty="0">
              <a:solidFill>
                <a:schemeClr val="bg1"/>
              </a:solidFill>
              <a:latin typeface="Century Schoolbook" panose="02040604050505020304" pitchFamily="18" charset="0"/>
              <a:cs typeface="Arial" pitchFamily="34" charset="0"/>
            </a:endParaRPr>
          </a:p>
        </p:txBody>
      </p:sp>
      <p:sp>
        <p:nvSpPr>
          <p:cNvPr id="8" name="Rectangle 4"/>
          <p:cNvSpPr txBox="1">
            <a:spLocks noChangeArrowheads="1"/>
          </p:cNvSpPr>
          <p:nvPr/>
        </p:nvSpPr>
        <p:spPr bwMode="auto">
          <a:xfrm>
            <a:off x="926926" y="1422750"/>
            <a:ext cx="11010377" cy="46899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SzPct val="50000"/>
              <a:buFontTx/>
              <a:buBlip>
                <a:blip r:embed="rId2"/>
              </a:buBlip>
              <a:defRPr sz="2400" kern="1200">
                <a:solidFill>
                  <a:schemeClr val="tx1"/>
                </a:solidFill>
                <a:latin typeface=""/>
                <a:ea typeface="+mn-ea"/>
                <a:cs typeface="+mn-cs"/>
              </a:defRPr>
            </a:lvl1pPr>
            <a:lvl2pPr marL="742950" indent="-285750" algn="l" defTabSz="457200" rtl="0" eaLnBrk="1" fontAlgn="base" hangingPunct="1">
              <a:spcBef>
                <a:spcPct val="20000"/>
              </a:spcBef>
              <a:spcAft>
                <a:spcPct val="0"/>
              </a:spcAft>
              <a:buClr>
                <a:schemeClr val="accent2"/>
              </a:buClr>
              <a:buSzPct val="50000"/>
              <a:buFontTx/>
              <a:buBlip>
                <a:blip r:embed="rId3"/>
              </a:buBlip>
              <a:defRPr sz="2000" kern="1200">
                <a:solidFill>
                  <a:schemeClr val="accent2"/>
                </a:solidFill>
                <a:latin typeface="+mn-lt"/>
                <a:ea typeface="+mn-ea"/>
                <a:cs typeface="+mn-cs"/>
              </a:defRPr>
            </a:lvl2pPr>
            <a:lvl3pPr marL="1143000" indent="-228600" algn="l" defTabSz="457200" rtl="0" eaLnBrk="1" fontAlgn="base" hangingPunct="1">
              <a:spcBef>
                <a:spcPct val="20000"/>
              </a:spcBef>
              <a:spcAft>
                <a:spcPct val="0"/>
              </a:spcAft>
              <a:buSzPct val="50000"/>
              <a:buFontTx/>
              <a:buBlip>
                <a:blip r:embed="rId4"/>
              </a:buBlip>
              <a:defRPr sz="1600" kern="1200">
                <a:solidFill>
                  <a:schemeClr val="tx1"/>
                </a:solidFill>
                <a:latin typeface=""/>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SzPct val="100000"/>
              <a:buNone/>
            </a:pPr>
            <a:r>
              <a:rPr lang="en-US" sz="2200" dirty="0">
                <a:latin typeface="Century Schoolbook" panose="02040604050505020304" pitchFamily="18" charset="0"/>
                <a:cs typeface="Arial" pitchFamily="34" charset="0"/>
              </a:rPr>
              <a:t>*</a:t>
            </a:r>
            <a:r>
              <a:rPr lang="en-US" sz="2200" i="1" dirty="0">
                <a:latin typeface="Century Schoolbook" panose="02040604050505020304" pitchFamily="18" charset="0"/>
                <a:cs typeface="Arial" pitchFamily="34" charset="0"/>
              </a:rPr>
              <a:t>All advocacy related expenses NOT related to a ballot measure campaign, such as:</a:t>
            </a:r>
          </a:p>
          <a:p>
            <a:pPr marL="0" indent="0">
              <a:buSzPct val="100000"/>
              <a:buNone/>
            </a:pPr>
            <a:endParaRPr lang="en-US" sz="2200" dirty="0">
              <a:latin typeface="Century Schoolbook" panose="02040604050505020304" pitchFamily="18" charset="0"/>
              <a:cs typeface="Arial" pitchFamily="34" charset="0"/>
            </a:endParaRPr>
          </a:p>
          <a:p>
            <a:pPr>
              <a:buSzPct val="100000"/>
              <a:buFont typeface="Wingdings" panose="05000000000000000000" pitchFamily="2" charset="2"/>
              <a:buChar char="Ø"/>
            </a:pPr>
            <a:r>
              <a:rPr lang="en-US" sz="2200" dirty="0">
                <a:latin typeface="Century Schoolbook" panose="02040604050505020304" pitchFamily="18" charset="0"/>
                <a:cs typeface="Arial" pitchFamily="34" charset="0"/>
              </a:rPr>
              <a:t>REALTOR® issue mobilization campaigns</a:t>
            </a:r>
          </a:p>
          <a:p>
            <a:pPr>
              <a:buSzPct val="100000"/>
              <a:buFont typeface="Wingdings" panose="05000000000000000000" pitchFamily="2" charset="2"/>
              <a:buChar char="Ø"/>
            </a:pPr>
            <a:endParaRPr lang="en-US" sz="2200" dirty="0">
              <a:latin typeface="Century Schoolbook" panose="02040604050505020304" pitchFamily="18" charset="0"/>
              <a:cs typeface="Arial" pitchFamily="34" charset="0"/>
            </a:endParaRPr>
          </a:p>
          <a:p>
            <a:pPr>
              <a:buSzPct val="100000"/>
              <a:buFont typeface="Wingdings" panose="05000000000000000000" pitchFamily="2" charset="2"/>
              <a:buChar char="Ø"/>
            </a:pPr>
            <a:r>
              <a:rPr lang="en-US" sz="2200" dirty="0">
                <a:latin typeface="Century Schoolbook" panose="02040604050505020304" pitchFamily="18" charset="0"/>
                <a:cs typeface="Arial" pitchFamily="34" charset="0"/>
              </a:rPr>
              <a:t>Dues &amp; contributions to coalitions, receptions, events and conferences</a:t>
            </a:r>
          </a:p>
          <a:p>
            <a:pPr>
              <a:buSzPct val="100000"/>
              <a:buFont typeface="Wingdings" panose="05000000000000000000" pitchFamily="2" charset="2"/>
              <a:buChar char="Ø"/>
            </a:pPr>
            <a:endParaRPr lang="en-US" sz="2200" dirty="0">
              <a:latin typeface="Century Schoolbook" panose="02040604050505020304" pitchFamily="18" charset="0"/>
              <a:cs typeface="Arial" pitchFamily="34" charset="0"/>
            </a:endParaRPr>
          </a:p>
          <a:p>
            <a:pPr>
              <a:buSzPct val="100000"/>
              <a:buFont typeface="Wingdings" panose="05000000000000000000" pitchFamily="2" charset="2"/>
              <a:buChar char="Ø"/>
            </a:pPr>
            <a:r>
              <a:rPr lang="en-US" sz="2200" dirty="0">
                <a:latin typeface="Century Schoolbook" panose="02040604050505020304" pitchFamily="18" charset="0"/>
                <a:cs typeface="Arial" pitchFamily="34" charset="0"/>
              </a:rPr>
              <a:t>Advocacy &amp; policy education </a:t>
            </a:r>
          </a:p>
          <a:p>
            <a:pPr>
              <a:buSzPct val="100000"/>
              <a:buFont typeface="Wingdings" panose="05000000000000000000" pitchFamily="2" charset="2"/>
              <a:buChar char="Ø"/>
            </a:pPr>
            <a:endParaRPr lang="en-US" sz="2200" dirty="0">
              <a:latin typeface="Century Schoolbook" panose="02040604050505020304" pitchFamily="18" charset="0"/>
              <a:cs typeface="Arial" pitchFamily="34" charset="0"/>
            </a:endParaRPr>
          </a:p>
          <a:p>
            <a:pPr>
              <a:buSzPct val="100000"/>
              <a:buFont typeface="Wingdings" panose="05000000000000000000" pitchFamily="2" charset="2"/>
              <a:buChar char="Ø"/>
            </a:pPr>
            <a:r>
              <a:rPr lang="en-US" sz="2200" dirty="0">
                <a:latin typeface="Century Schoolbook" panose="02040604050505020304" pitchFamily="18" charset="0"/>
                <a:cs typeface="Arial" pitchFamily="34" charset="0"/>
              </a:rPr>
              <a:t>Policy research &amp; consulting services</a:t>
            </a:r>
          </a:p>
          <a:p>
            <a:pPr>
              <a:buSzPct val="100000"/>
              <a:buFont typeface="Wingdings" panose="05000000000000000000" pitchFamily="2" charset="2"/>
              <a:buChar char="Ø"/>
            </a:pPr>
            <a:endParaRPr lang="en-US" sz="2200" dirty="0">
              <a:latin typeface="Century Schoolbook" panose="02040604050505020304" pitchFamily="18" charset="0"/>
              <a:cs typeface="Arial" pitchFamily="34" charset="0"/>
            </a:endParaRPr>
          </a:p>
          <a:p>
            <a:pPr>
              <a:buSzPct val="100000"/>
              <a:buFont typeface="Wingdings" panose="05000000000000000000" pitchFamily="2" charset="2"/>
              <a:buChar char="Ø"/>
            </a:pPr>
            <a:r>
              <a:rPr lang="en-US" sz="2200" dirty="0">
                <a:latin typeface="Century Schoolbook" panose="02040604050505020304" pitchFamily="18" charset="0"/>
                <a:cs typeface="Arial" pitchFamily="34" charset="0"/>
              </a:rPr>
              <a:t>Travel, meals &amp; receptions associated with supporting or opposing an issue</a:t>
            </a:r>
          </a:p>
        </p:txBody>
      </p:sp>
    </p:spTree>
    <p:extLst>
      <p:ext uri="{BB962C8B-B14F-4D97-AF65-F5344CB8AC3E}">
        <p14:creationId xmlns:p14="http://schemas.microsoft.com/office/powerpoint/2010/main" val="3614296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4572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600" b="1" dirty="0">
                <a:solidFill>
                  <a:schemeClr val="bg1"/>
                </a:solidFill>
                <a:latin typeface="Century Schoolbook" panose="02040604050505020304" pitchFamily="18" charset="0"/>
                <a:cs typeface="Arial" pitchFamily="34" charset="0"/>
              </a:rPr>
              <a:t>Do Local AORs have their Own PAC?</a:t>
            </a:r>
          </a:p>
          <a:p>
            <a:pPr>
              <a:defRPr/>
            </a:pPr>
            <a:br>
              <a:rPr lang="en-US" sz="3600" b="1" dirty="0">
                <a:solidFill>
                  <a:schemeClr val="bg1"/>
                </a:solidFill>
                <a:latin typeface="Century Schoolbook" panose="02040604050505020304" pitchFamily="18" charset="0"/>
                <a:cs typeface="Arial" pitchFamily="34" charset="0"/>
              </a:rPr>
            </a:br>
            <a:endParaRPr lang="en-US" sz="3600" b="1" dirty="0">
              <a:solidFill>
                <a:schemeClr val="bg1"/>
              </a:solidFill>
              <a:latin typeface="Century Schoolbook" panose="02040604050505020304" pitchFamily="18" charset="0"/>
              <a:cs typeface="Arial" pitchFamily="34" charset="0"/>
            </a:endParaRPr>
          </a:p>
        </p:txBody>
      </p:sp>
      <p:sp>
        <p:nvSpPr>
          <p:cNvPr id="7" name="Rectangle 2"/>
          <p:cNvSpPr>
            <a:spLocks noGrp="1" noChangeArrowheads="1"/>
          </p:cNvSpPr>
          <p:nvPr>
            <p:ph type="title"/>
          </p:nvPr>
        </p:nvSpPr>
        <p:spPr>
          <a:xfrm>
            <a:off x="1752601" y="1752600"/>
            <a:ext cx="8693151" cy="4724400"/>
          </a:xfrm>
        </p:spPr>
        <p:txBody>
          <a:bodyPr>
            <a:normAutofit fontScale="90000"/>
          </a:bodyPr>
          <a:lstStyle/>
          <a:p>
            <a:pPr eaLnBrk="1" hangingPunct="1"/>
            <a:r>
              <a:rPr lang="en-US" altLang="en-US" sz="3100" dirty="0">
                <a:solidFill>
                  <a:schemeClr val="tx1"/>
                </a:solidFill>
                <a:latin typeface="Century Schoolbook" panose="02040604050505020304" pitchFamily="18" charset="0"/>
                <a:cs typeface="Arial" charset="0"/>
              </a:rPr>
              <a:t>No! LCRC accounts are subaccounts of CREPAC using the same tax identification entity for purposes of state and federal political laws. LCRCs are governed under the CREPAC State Bylaws. C.A.R. takes care of all government required reporting responsibilities as well as insuring compliance with established reporting regulations on the state and local level. Each local association’s LCRC subaccount balance can be accessed online at: </a:t>
            </a:r>
            <a:r>
              <a:rPr lang="en-US" altLang="en-US" sz="3100" dirty="0">
                <a:solidFill>
                  <a:schemeClr val="tx1"/>
                </a:solidFill>
                <a:latin typeface="Century Schoolbook" panose="02040604050505020304" pitchFamily="18" charset="0"/>
                <a:cs typeface="Arial" charset="0"/>
                <a:hlinkClick r:id="rId2"/>
              </a:rPr>
              <a:t>http://www.car.org/members/localassociations</a:t>
            </a:r>
            <a:br>
              <a:rPr lang="en-US" altLang="en-US" sz="3100" dirty="0">
                <a:solidFill>
                  <a:schemeClr val="tx1"/>
                </a:solidFill>
                <a:latin typeface="Century Schoolbook" panose="02040604050505020304" pitchFamily="18" charset="0"/>
                <a:cs typeface="Arial" charset="0"/>
              </a:rPr>
            </a:br>
            <a:br>
              <a:rPr lang="en-US" altLang="en-US" sz="2400" dirty="0">
                <a:solidFill>
                  <a:schemeClr val="tx1"/>
                </a:solidFill>
                <a:latin typeface="Century Schoolbook" panose="02040604050505020304" pitchFamily="18" charset="0"/>
                <a:cs typeface="Arial" charset="0"/>
              </a:rPr>
            </a:br>
            <a:endParaRPr lang="en-US" altLang="en-US" sz="2400" dirty="0">
              <a:solidFill>
                <a:schemeClr val="tx1"/>
              </a:solidFill>
              <a:latin typeface="Century Schoolbook" panose="02040604050505020304" pitchFamily="18" charset="0"/>
              <a:cs typeface="Arial" charset="0"/>
            </a:endParaRPr>
          </a:p>
        </p:txBody>
      </p:sp>
    </p:spTree>
    <p:extLst>
      <p:ext uri="{BB962C8B-B14F-4D97-AF65-F5344CB8AC3E}">
        <p14:creationId xmlns:p14="http://schemas.microsoft.com/office/powerpoint/2010/main" val="30908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1524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a:solidFill>
                  <a:schemeClr val="bg1"/>
                </a:solidFill>
                <a:latin typeface="Century Schoolbook" panose="02040604050505020304" pitchFamily="18" charset="0"/>
                <a:cs typeface="Arial" pitchFamily="34" charset="0"/>
              </a:rPr>
              <a:t>What is the RAA?</a:t>
            </a:r>
          </a:p>
          <a:p>
            <a:pPr>
              <a:defRPr/>
            </a:pPr>
            <a:r>
              <a:rPr lang="en-US" sz="3200" b="1" dirty="0">
                <a:solidFill>
                  <a:schemeClr val="bg1"/>
                </a:solidFill>
                <a:latin typeface="Century Schoolbook" panose="02040604050505020304" pitchFamily="18" charset="0"/>
                <a:cs typeface="Arial" pitchFamily="34" charset="0"/>
              </a:rPr>
              <a:t>(REALTOR® Action Assessment)</a:t>
            </a:r>
          </a:p>
          <a:p>
            <a:pPr>
              <a:defRPr/>
            </a:pPr>
            <a:br>
              <a:rPr lang="en-US" sz="4000" b="1" dirty="0">
                <a:solidFill>
                  <a:prstClr val="black"/>
                </a:solidFill>
                <a:latin typeface="Century Schoolbook" panose="02040604050505020304" pitchFamily="18" charset="0"/>
                <a:cs typeface="Arial" pitchFamily="34" charset="0"/>
              </a:rPr>
            </a:br>
            <a:endParaRPr lang="en-US" sz="4000" b="1" dirty="0">
              <a:solidFill>
                <a:prstClr val="black"/>
              </a:solidFill>
              <a:latin typeface="Century Schoolbook" panose="02040604050505020304" pitchFamily="18" charset="0"/>
              <a:cs typeface="Arial" pitchFamily="34" charset="0"/>
            </a:endParaRPr>
          </a:p>
        </p:txBody>
      </p:sp>
      <p:sp>
        <p:nvSpPr>
          <p:cNvPr id="5" name="Rectangle 3"/>
          <p:cNvSpPr>
            <a:spLocks noChangeArrowheads="1"/>
          </p:cNvSpPr>
          <p:nvPr/>
        </p:nvSpPr>
        <p:spPr bwMode="auto">
          <a:xfrm>
            <a:off x="513568" y="1540397"/>
            <a:ext cx="11473841" cy="4939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15888"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 typeface="Arial" charset="0"/>
              <a:buNone/>
            </a:pPr>
            <a:r>
              <a:rPr lang="en-US" altLang="en-US" sz="3000" dirty="0">
                <a:solidFill>
                  <a:prstClr val="black"/>
                </a:solidFill>
                <a:latin typeface="Century Schoolbook" panose="02040604050505020304" pitchFamily="18" charset="0"/>
              </a:rPr>
              <a:t>Established in 2010, the REALTOR® Action Assessment (RAA) is a $49.00 assessment paid by members with their annual dues.</a:t>
            </a:r>
          </a:p>
          <a:p>
            <a:pPr eaLnBrk="1" hangingPunct="1">
              <a:spcBef>
                <a:spcPct val="0"/>
              </a:spcBef>
              <a:buFont typeface="Arial" charset="0"/>
              <a:buNone/>
            </a:pPr>
            <a:endParaRPr lang="en-US" altLang="en-US" sz="3000" dirty="0">
              <a:solidFill>
                <a:prstClr val="black"/>
              </a:solidFill>
              <a:latin typeface="Century Schoolbook" panose="02040604050505020304" pitchFamily="18" charset="0"/>
            </a:endParaRPr>
          </a:p>
          <a:p>
            <a:pPr eaLnBrk="1" hangingPunct="1">
              <a:spcBef>
                <a:spcPct val="0"/>
              </a:spcBef>
              <a:buFont typeface="Arial" charset="0"/>
              <a:buNone/>
            </a:pPr>
            <a:r>
              <a:rPr lang="en-US" altLang="en-US" sz="3000" dirty="0">
                <a:solidFill>
                  <a:prstClr val="black"/>
                </a:solidFill>
                <a:latin typeface="Century Schoolbook" panose="02040604050505020304" pitchFamily="18" charset="0"/>
              </a:rPr>
              <a:t>The RAA               CREPAC, CREIEC &amp; LCRC; </a:t>
            </a:r>
          </a:p>
          <a:p>
            <a:pPr eaLnBrk="1" hangingPunct="1">
              <a:spcBef>
                <a:spcPct val="0"/>
              </a:spcBef>
              <a:buFont typeface="Arial" charset="0"/>
              <a:buNone/>
            </a:pPr>
            <a:r>
              <a:rPr lang="en-US" altLang="en-US" sz="3000" dirty="0">
                <a:solidFill>
                  <a:prstClr val="black"/>
                </a:solidFill>
                <a:latin typeface="Century Schoolbook" panose="02040604050505020304" pitchFamily="18" charset="0"/>
              </a:rPr>
              <a:t>OR at the member’s option           non-candidate political purposes. </a:t>
            </a:r>
          </a:p>
          <a:p>
            <a:pPr eaLnBrk="1" hangingPunct="1">
              <a:spcBef>
                <a:spcPct val="0"/>
              </a:spcBef>
              <a:buFont typeface="Arial" charset="0"/>
              <a:buNone/>
            </a:pPr>
            <a:endParaRPr lang="en-US" altLang="en-US" sz="3000" i="1" dirty="0">
              <a:solidFill>
                <a:prstClr val="black"/>
              </a:solidFill>
              <a:latin typeface="Century Schoolbook" panose="02040604050505020304" pitchFamily="18" charset="0"/>
            </a:endParaRPr>
          </a:p>
          <a:p>
            <a:pPr eaLnBrk="1" hangingPunct="1">
              <a:spcBef>
                <a:spcPct val="0"/>
              </a:spcBef>
              <a:buFont typeface="Arial" charset="0"/>
              <a:buNone/>
            </a:pPr>
            <a:r>
              <a:rPr lang="en-US" altLang="en-US" sz="3000" i="1" dirty="0">
                <a:solidFill>
                  <a:prstClr val="black"/>
                </a:solidFill>
                <a:latin typeface="Century Schoolbook" panose="02040604050505020304" pitchFamily="18" charset="0"/>
              </a:rPr>
              <a:t>Note: C.A.R.’s BOD approved $100 Issues Assessment for 2018</a:t>
            </a:r>
          </a:p>
          <a:p>
            <a:pPr eaLnBrk="1" hangingPunct="1">
              <a:spcBef>
                <a:spcPct val="50000"/>
              </a:spcBef>
              <a:buClr>
                <a:prstClr val="black"/>
              </a:buClr>
              <a:buFontTx/>
              <a:buNone/>
            </a:pPr>
            <a:endParaRPr lang="en-US" altLang="en-US" sz="3000" dirty="0">
              <a:solidFill>
                <a:prstClr val="black"/>
              </a:solidFill>
              <a:latin typeface="Century Schoolbook" panose="02040604050505020304" pitchFamily="18" charset="0"/>
            </a:endParaRPr>
          </a:p>
        </p:txBody>
      </p:sp>
      <p:sp>
        <p:nvSpPr>
          <p:cNvPr id="7" name="Right Arrow 6"/>
          <p:cNvSpPr/>
          <p:nvPr/>
        </p:nvSpPr>
        <p:spPr>
          <a:xfrm>
            <a:off x="2532367" y="3429000"/>
            <a:ext cx="1263019" cy="434868"/>
          </a:xfrm>
          <a:prstGeom prst="rightArrow">
            <a:avLst>
              <a:gd name="adj1" fmla="val 33960"/>
              <a:gd name="adj2" fmla="val 5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prstClr val="white"/>
              </a:solidFill>
            </a:endParaRPr>
          </a:p>
        </p:txBody>
      </p:sp>
      <p:sp>
        <p:nvSpPr>
          <p:cNvPr id="8" name="Right Arrow 7"/>
          <p:cNvSpPr/>
          <p:nvPr/>
        </p:nvSpPr>
        <p:spPr>
          <a:xfrm>
            <a:off x="5562600" y="3863868"/>
            <a:ext cx="925882" cy="542925"/>
          </a:xfrm>
          <a:prstGeom prst="rightArrow">
            <a:avLst>
              <a:gd name="adj1" fmla="val 28613"/>
              <a:gd name="adj2" fmla="val 5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prstClr val="white"/>
              </a:solidFill>
            </a:endParaRPr>
          </a:p>
        </p:txBody>
      </p:sp>
    </p:spTree>
    <p:extLst>
      <p:ext uri="{BB962C8B-B14F-4D97-AF65-F5344CB8AC3E}">
        <p14:creationId xmlns:p14="http://schemas.microsoft.com/office/powerpoint/2010/main" val="2324263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1524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a:solidFill>
                  <a:schemeClr val="bg1"/>
                </a:solidFill>
                <a:latin typeface="Century Schoolbook" panose="02040604050505020304" pitchFamily="18" charset="0"/>
                <a:cs typeface="Arial" pitchFamily="34" charset="0"/>
              </a:rPr>
              <a:t>What is the RAF?</a:t>
            </a:r>
          </a:p>
          <a:p>
            <a:pPr>
              <a:defRPr/>
            </a:pPr>
            <a:r>
              <a:rPr lang="en-US" sz="3200" b="1" dirty="0">
                <a:solidFill>
                  <a:schemeClr val="bg1"/>
                </a:solidFill>
                <a:latin typeface="Century Schoolbook" panose="02040604050505020304" pitchFamily="18" charset="0"/>
                <a:cs typeface="Arial" pitchFamily="34" charset="0"/>
              </a:rPr>
              <a:t>(REALTOR® Action Fund)</a:t>
            </a:r>
            <a:br>
              <a:rPr lang="en-US" sz="3200" b="1" dirty="0">
                <a:solidFill>
                  <a:schemeClr val="bg1"/>
                </a:solidFill>
                <a:latin typeface="Century Schoolbook" panose="02040604050505020304" pitchFamily="18" charset="0"/>
                <a:cs typeface="Arial" pitchFamily="34" charset="0"/>
              </a:rPr>
            </a:br>
            <a:endParaRPr lang="en-US" sz="3200" b="1" dirty="0">
              <a:solidFill>
                <a:schemeClr val="bg1"/>
              </a:solidFill>
              <a:latin typeface="Century Schoolbook" panose="02040604050505020304" pitchFamily="18" charset="0"/>
              <a:cs typeface="Arial" pitchFamily="34" charset="0"/>
            </a:endParaRPr>
          </a:p>
        </p:txBody>
      </p:sp>
      <p:sp>
        <p:nvSpPr>
          <p:cNvPr id="2" name="Rectangle 1"/>
          <p:cNvSpPr/>
          <p:nvPr/>
        </p:nvSpPr>
        <p:spPr>
          <a:xfrm>
            <a:off x="1753644" y="1820882"/>
            <a:ext cx="8152356" cy="3539430"/>
          </a:xfrm>
          <a:prstGeom prst="rect">
            <a:avLst/>
          </a:prstGeom>
        </p:spPr>
        <p:txBody>
          <a:bodyPr wrap="square">
            <a:spAutoFit/>
          </a:bodyPr>
          <a:lstStyle/>
          <a:p>
            <a:pPr>
              <a:spcBef>
                <a:spcPct val="0"/>
              </a:spcBef>
            </a:pPr>
            <a:r>
              <a:rPr lang="en-US" altLang="en-US" sz="2800" dirty="0">
                <a:latin typeface="Century Schoolbook" panose="02040604050505020304" pitchFamily="18" charset="0"/>
              </a:rPr>
              <a:t>RAF is raised voluntarily              REALTOR® political action committees (PACs)              support candidates for elected office and issues, ballot measures and propositions.</a:t>
            </a:r>
          </a:p>
          <a:p>
            <a:pPr>
              <a:spcBef>
                <a:spcPct val="0"/>
              </a:spcBef>
            </a:pPr>
            <a:endParaRPr lang="en-US" altLang="en-US" sz="2800" dirty="0">
              <a:latin typeface="Century Schoolbook" panose="02040604050505020304" pitchFamily="18" charset="0"/>
            </a:endParaRPr>
          </a:p>
          <a:p>
            <a:pPr>
              <a:spcBef>
                <a:spcPct val="0"/>
              </a:spcBef>
            </a:pPr>
            <a:r>
              <a:rPr lang="en-US" altLang="en-US" sz="2800" dirty="0">
                <a:latin typeface="Century Schoolbook" panose="02040604050505020304" pitchFamily="18" charset="0"/>
              </a:rPr>
              <a:t>RAF is used for NAR “Needs Based” requirements (30% goes to the local LCRC/IMPAC sub-accounts).</a:t>
            </a:r>
            <a:endParaRPr lang="en-US" altLang="en-US" sz="2800" b="1" dirty="0">
              <a:solidFill>
                <a:schemeClr val="bg2"/>
              </a:solidFill>
              <a:latin typeface="Century Schoolbook" panose="02040604050505020304" pitchFamily="18" charset="0"/>
            </a:endParaRPr>
          </a:p>
        </p:txBody>
      </p:sp>
      <p:sp>
        <p:nvSpPr>
          <p:cNvPr id="7" name="Right Arrow 6"/>
          <p:cNvSpPr/>
          <p:nvPr/>
        </p:nvSpPr>
        <p:spPr>
          <a:xfrm>
            <a:off x="6096000" y="1828800"/>
            <a:ext cx="1295400" cy="457200"/>
          </a:xfrm>
          <a:prstGeom prst="rightArrow">
            <a:avLst>
              <a:gd name="adj1" fmla="val 28613"/>
              <a:gd name="adj2" fmla="val 45625"/>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ight Arrow 7"/>
          <p:cNvSpPr/>
          <p:nvPr/>
        </p:nvSpPr>
        <p:spPr>
          <a:xfrm>
            <a:off x="7620000" y="2286001"/>
            <a:ext cx="1295400" cy="466725"/>
          </a:xfrm>
          <a:prstGeom prst="rightArrow">
            <a:avLst>
              <a:gd name="adj1" fmla="val 33960"/>
              <a:gd name="adj2" fmla="val 50000"/>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extLst>
      <p:ext uri="{BB962C8B-B14F-4D97-AF65-F5344CB8AC3E}">
        <p14:creationId xmlns:p14="http://schemas.microsoft.com/office/powerpoint/2010/main" val="3002188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54FB8E4-B5A8-42DB-9D62-84066CCE5DA1}"/>
              </a:ext>
            </a:extLst>
          </p:cNvPr>
          <p:cNvSpPr>
            <a:spLocks noGrp="1"/>
          </p:cNvSpPr>
          <p:nvPr>
            <p:ph type="title"/>
          </p:nvPr>
        </p:nvSpPr>
        <p:spPr/>
        <p:txBody>
          <a:bodyPr/>
          <a:lstStyle/>
          <a:p>
            <a:pPr algn="ctr"/>
            <a:r>
              <a:rPr lang="en-US" dirty="0">
                <a:latin typeface="Century Schoolbook" panose="02040604050505020304" pitchFamily="18" charset="0"/>
              </a:rPr>
              <a:t>RAF Member Participation</a:t>
            </a:r>
          </a:p>
        </p:txBody>
      </p:sp>
      <p:graphicFrame>
        <p:nvGraphicFramePr>
          <p:cNvPr id="4" name="Object 3">
            <a:extLst>
              <a:ext uri="{FF2B5EF4-FFF2-40B4-BE49-F238E27FC236}">
                <a16:creationId xmlns:a16="http://schemas.microsoft.com/office/drawing/2014/main" id="{89FB2C81-7DB8-4A6C-A666-B1AF746EE246}"/>
              </a:ext>
            </a:extLst>
          </p:cNvPr>
          <p:cNvGraphicFramePr>
            <a:graphicFrameLocks noChangeAspect="1"/>
          </p:cNvGraphicFramePr>
          <p:nvPr>
            <p:extLst>
              <p:ext uri="{D42A27DB-BD31-4B8C-83A1-F6EECF244321}">
                <p14:modId xmlns:p14="http://schemas.microsoft.com/office/powerpoint/2010/main" val="667673017"/>
              </p:ext>
            </p:extLst>
          </p:nvPr>
        </p:nvGraphicFramePr>
        <p:xfrm>
          <a:off x="1519238" y="1355725"/>
          <a:ext cx="8574087" cy="4678363"/>
        </p:xfrm>
        <a:graphic>
          <a:graphicData uri="http://schemas.openxmlformats.org/presentationml/2006/ole">
            <mc:AlternateContent xmlns:mc="http://schemas.openxmlformats.org/markup-compatibility/2006">
              <mc:Choice xmlns:v="urn:schemas-microsoft-com:vml" Requires="v">
                <p:oleObj spid="_x0000_s1036" name="Macro-Enabled Worksheet" r:id="rId4" imgW="4882333" imgH="2781240" progId="Excel.SheetMacroEnabled.12">
                  <p:link updateAutomatic="1"/>
                </p:oleObj>
              </mc:Choice>
              <mc:Fallback>
                <p:oleObj name="Macro-Enabled Worksheet" r:id="rId4" imgW="4882333" imgH="2781240" progId="Excel.SheetMacroEnabled.12">
                  <p:link updateAutomatic="1"/>
                  <p:pic>
                    <p:nvPicPr>
                      <p:cNvPr id="2" name="Object 1">
                        <a:extLst>
                          <a:ext uri="{FF2B5EF4-FFF2-40B4-BE49-F238E27FC236}">
                            <a16:creationId xmlns:a16="http://schemas.microsoft.com/office/drawing/2014/main" id="{EFB2F964-6744-42AF-BEEC-DDADDC4F2FDF}"/>
                          </a:ext>
                        </a:extLst>
                      </p:cNvPr>
                      <p:cNvPicPr/>
                      <p:nvPr/>
                    </p:nvPicPr>
                    <p:blipFill>
                      <a:blip r:embed="rId5"/>
                      <a:stretch>
                        <a:fillRect/>
                      </a:stretch>
                    </p:blipFill>
                    <p:spPr>
                      <a:xfrm>
                        <a:off x="1519238" y="1355725"/>
                        <a:ext cx="8574087" cy="4678363"/>
                      </a:xfrm>
                      <a:prstGeom prst="rect">
                        <a:avLst/>
                      </a:prstGeom>
                    </p:spPr>
                  </p:pic>
                </p:oleObj>
              </mc:Fallback>
            </mc:AlternateContent>
          </a:graphicData>
        </a:graphic>
      </p:graphicFrame>
    </p:spTree>
    <p:extLst>
      <p:ext uri="{BB962C8B-B14F-4D97-AF65-F5344CB8AC3E}">
        <p14:creationId xmlns:p14="http://schemas.microsoft.com/office/powerpoint/2010/main" val="4287776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3810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latin typeface="Century Schoolbook" panose="02040604050505020304" pitchFamily="18" charset="0"/>
                <a:cs typeface="Arial" pitchFamily="34" charset="0"/>
              </a:rPr>
              <a:t>What is State IMPAC? </a:t>
            </a:r>
            <a:br>
              <a:rPr lang="en-US" sz="4000" b="1" dirty="0">
                <a:solidFill>
                  <a:schemeClr val="bg1"/>
                </a:solidFill>
                <a:latin typeface="Century Schoolbook" panose="02040604050505020304" pitchFamily="18" charset="0"/>
                <a:cs typeface="Arial" pitchFamily="34" charset="0"/>
              </a:rPr>
            </a:br>
            <a:endParaRPr lang="en-US" sz="4000" b="1" dirty="0">
              <a:solidFill>
                <a:schemeClr val="bg1"/>
              </a:solidFill>
              <a:latin typeface="Century Schoolbook" panose="02040604050505020304" pitchFamily="18" charset="0"/>
              <a:cs typeface="Arial" pitchFamily="34" charset="0"/>
            </a:endParaRPr>
          </a:p>
        </p:txBody>
      </p:sp>
      <p:sp>
        <p:nvSpPr>
          <p:cNvPr id="7" name="Rectangle 3"/>
          <p:cNvSpPr>
            <a:spLocks noChangeArrowheads="1"/>
          </p:cNvSpPr>
          <p:nvPr/>
        </p:nvSpPr>
        <p:spPr bwMode="auto">
          <a:xfrm>
            <a:off x="1676400" y="1752600"/>
            <a:ext cx="8763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33400" indent="-533400">
              <a:tabLst>
                <a:tab pos="682625" algn="l"/>
                <a:tab pos="973138" algn="l"/>
              </a:tabLst>
              <a:defRPr/>
            </a:pPr>
            <a:endParaRPr lang="en-US" sz="2600" dirty="0">
              <a:solidFill>
                <a:prstClr val="black"/>
              </a:solidFill>
              <a:latin typeface="Century Schoolbook" panose="02040604050505020304" pitchFamily="18" charset="0"/>
            </a:endParaRPr>
          </a:p>
          <a:p>
            <a:pPr marL="533400" indent="-533400">
              <a:buFont typeface="Arial" charset="0"/>
              <a:buAutoNum type="arabicPlain" startAt="2"/>
              <a:tabLst>
                <a:tab pos="682625" algn="l"/>
                <a:tab pos="973138" algn="l"/>
              </a:tabLst>
              <a:defRPr/>
            </a:pPr>
            <a:endParaRPr lang="en-US" sz="2600" dirty="0">
              <a:solidFill>
                <a:prstClr val="black"/>
              </a:solidFill>
              <a:latin typeface="Century Schoolbook" panose="02040604050505020304" pitchFamily="18" charset="0"/>
            </a:endParaRPr>
          </a:p>
        </p:txBody>
      </p:sp>
      <p:sp>
        <p:nvSpPr>
          <p:cNvPr id="9" name="Rectangle 1"/>
          <p:cNvSpPr>
            <a:spLocks noChangeArrowheads="1"/>
          </p:cNvSpPr>
          <p:nvPr/>
        </p:nvSpPr>
        <p:spPr bwMode="auto">
          <a:xfrm>
            <a:off x="1077239" y="2008339"/>
            <a:ext cx="9713933"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 typeface="Arial" charset="0"/>
              <a:buNone/>
            </a:pPr>
            <a:r>
              <a:rPr lang="en-US" altLang="en-US" sz="3600" dirty="0">
                <a:solidFill>
                  <a:prstClr val="black"/>
                </a:solidFill>
                <a:latin typeface="Century Schoolbook" panose="02040604050505020304" pitchFamily="18" charset="0"/>
                <a:cs typeface="Arial" panose="020B0604020202020204" pitchFamily="34" charset="0"/>
              </a:rPr>
              <a:t>IMPAC is an issues mobilization political action committee with funding to support issue advocacy and legislative/public education efforts at state and local levels.</a:t>
            </a:r>
            <a:endParaRPr lang="en-US" altLang="en-US" sz="3600" i="1" dirty="0">
              <a:solidFill>
                <a:prstClr val="black"/>
              </a:solidFill>
              <a:latin typeface="Century Schoolbook" panose="02040604050505020304" pitchFamily="18" charset="0"/>
              <a:cs typeface="Arial" panose="020B0604020202020204" pitchFamily="34" charset="0"/>
            </a:endParaRPr>
          </a:p>
        </p:txBody>
      </p:sp>
    </p:spTree>
    <p:extLst>
      <p:ext uri="{BB962C8B-B14F-4D97-AF65-F5344CB8AC3E}">
        <p14:creationId xmlns:p14="http://schemas.microsoft.com/office/powerpoint/2010/main" val="253844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3810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latin typeface="Century Schoolbook" panose="02040604050505020304" pitchFamily="18" charset="0"/>
                <a:cs typeface="Arial" pitchFamily="34" charset="0"/>
              </a:rPr>
              <a:t>What is Local IMPAC?</a:t>
            </a:r>
            <a:br>
              <a:rPr lang="en-US" sz="4000" b="1" dirty="0">
                <a:solidFill>
                  <a:schemeClr val="bg1"/>
                </a:solidFill>
                <a:latin typeface="Century Schoolbook" panose="02040604050505020304" pitchFamily="18" charset="0"/>
                <a:cs typeface="Arial" pitchFamily="34" charset="0"/>
              </a:rPr>
            </a:br>
            <a:endParaRPr lang="en-US" sz="4000" b="1" dirty="0">
              <a:solidFill>
                <a:schemeClr val="bg1"/>
              </a:solidFill>
              <a:latin typeface="Century Schoolbook" panose="02040604050505020304" pitchFamily="18" charset="0"/>
              <a:cs typeface="Arial" pitchFamily="34" charset="0"/>
            </a:endParaRPr>
          </a:p>
        </p:txBody>
      </p:sp>
      <p:sp>
        <p:nvSpPr>
          <p:cNvPr id="7" name="Rectangle 3"/>
          <p:cNvSpPr>
            <a:spLocks noChangeArrowheads="1"/>
          </p:cNvSpPr>
          <p:nvPr/>
        </p:nvSpPr>
        <p:spPr bwMode="auto">
          <a:xfrm>
            <a:off x="1676400" y="1752600"/>
            <a:ext cx="8763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33400" indent="-533400">
              <a:tabLst>
                <a:tab pos="682625" algn="l"/>
                <a:tab pos="973138" algn="l"/>
              </a:tabLst>
              <a:defRPr/>
            </a:pPr>
            <a:endParaRPr lang="en-US" sz="2600" dirty="0">
              <a:solidFill>
                <a:prstClr val="black"/>
              </a:solidFill>
            </a:endParaRPr>
          </a:p>
          <a:p>
            <a:pPr marL="533400" indent="-533400">
              <a:buFont typeface="Arial" charset="0"/>
              <a:buAutoNum type="arabicPlain" startAt="2"/>
              <a:tabLst>
                <a:tab pos="682625" algn="l"/>
                <a:tab pos="973138" algn="l"/>
              </a:tabLst>
              <a:defRPr/>
            </a:pPr>
            <a:endParaRPr lang="en-US" sz="2600" dirty="0">
              <a:solidFill>
                <a:prstClr val="black"/>
              </a:solidFill>
            </a:endParaRPr>
          </a:p>
        </p:txBody>
      </p:sp>
      <p:sp>
        <p:nvSpPr>
          <p:cNvPr id="5" name="Rectangle 1"/>
          <p:cNvSpPr>
            <a:spLocks noChangeArrowheads="1"/>
          </p:cNvSpPr>
          <p:nvPr/>
        </p:nvSpPr>
        <p:spPr bwMode="auto">
          <a:xfrm>
            <a:off x="1304099" y="1905506"/>
            <a:ext cx="87630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57200" indent="-457200">
              <a:buFont typeface="Wingdings" pitchFamily="2" charset="2"/>
              <a:buChar char="Ø"/>
              <a:defRPr/>
            </a:pPr>
            <a:r>
              <a:rPr lang="en-US" sz="3200" dirty="0">
                <a:solidFill>
                  <a:prstClr val="black"/>
                </a:solidFill>
                <a:latin typeface="Century Schoolbook" panose="02040604050505020304" pitchFamily="18" charset="0"/>
                <a:cs typeface="Arial" panose="020B0604020202020204" pitchFamily="34" charset="0"/>
              </a:rPr>
              <a:t>Local IMPAC is a subaccount of IMPAC.</a:t>
            </a:r>
          </a:p>
          <a:p>
            <a:pPr>
              <a:buFont typeface="Arial" charset="0"/>
              <a:buNone/>
              <a:defRPr/>
            </a:pPr>
            <a:endParaRPr lang="en-US" sz="3200" dirty="0">
              <a:solidFill>
                <a:prstClr val="black"/>
              </a:solidFill>
              <a:latin typeface="Century Schoolbook" panose="02040604050505020304" pitchFamily="18" charset="0"/>
              <a:cs typeface="Arial" panose="020B0604020202020204" pitchFamily="34" charset="0"/>
            </a:endParaRPr>
          </a:p>
          <a:p>
            <a:pPr marL="457200" indent="-457200">
              <a:buFont typeface="Wingdings" pitchFamily="2" charset="2"/>
              <a:buChar char="Ø"/>
              <a:defRPr/>
            </a:pPr>
            <a:r>
              <a:rPr lang="en-US" sz="3200" dirty="0">
                <a:solidFill>
                  <a:prstClr val="black"/>
                </a:solidFill>
                <a:latin typeface="Century Schoolbook" panose="02040604050505020304" pitchFamily="18" charset="0"/>
                <a:cs typeface="Arial" panose="020B0604020202020204" pitchFamily="34" charset="0"/>
              </a:rPr>
              <a:t>Local association dollars can be used to support or oppose local policy initiatives.</a:t>
            </a:r>
          </a:p>
        </p:txBody>
      </p:sp>
    </p:spTree>
    <p:extLst>
      <p:ext uri="{BB962C8B-B14F-4D97-AF65-F5344CB8AC3E}">
        <p14:creationId xmlns:p14="http://schemas.microsoft.com/office/powerpoint/2010/main" val="1908399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3810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latin typeface="Century Schoolbook" panose="02040604050505020304" pitchFamily="18" charset="0"/>
                <a:cs typeface="Arial" pitchFamily="34" charset="0"/>
              </a:rPr>
              <a:t>Uses for Local IMPAC</a:t>
            </a:r>
            <a:br>
              <a:rPr lang="en-US" sz="4000" b="1" dirty="0">
                <a:solidFill>
                  <a:schemeClr val="bg1"/>
                </a:solidFill>
                <a:latin typeface="Century Schoolbook" panose="02040604050505020304" pitchFamily="18" charset="0"/>
                <a:cs typeface="Arial" pitchFamily="34" charset="0"/>
              </a:rPr>
            </a:br>
            <a:endParaRPr lang="en-US" sz="4000" b="1" dirty="0">
              <a:solidFill>
                <a:schemeClr val="bg1"/>
              </a:solidFill>
              <a:latin typeface="Century Schoolbook" panose="02040604050505020304" pitchFamily="18" charset="0"/>
              <a:cs typeface="Arial" pitchFamily="34" charset="0"/>
            </a:endParaRPr>
          </a:p>
        </p:txBody>
      </p:sp>
      <p:sp>
        <p:nvSpPr>
          <p:cNvPr id="7" name="Rectangle 3"/>
          <p:cNvSpPr>
            <a:spLocks noChangeArrowheads="1"/>
          </p:cNvSpPr>
          <p:nvPr/>
        </p:nvSpPr>
        <p:spPr bwMode="auto">
          <a:xfrm>
            <a:off x="1676400" y="1752600"/>
            <a:ext cx="8763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33400" indent="-533400">
              <a:tabLst>
                <a:tab pos="682625" algn="l"/>
                <a:tab pos="973138" algn="l"/>
              </a:tabLst>
              <a:defRPr/>
            </a:pPr>
            <a:endParaRPr lang="en-US" sz="2600" dirty="0">
              <a:solidFill>
                <a:prstClr val="black"/>
              </a:solidFill>
            </a:endParaRPr>
          </a:p>
          <a:p>
            <a:pPr marL="533400" indent="-533400">
              <a:buFont typeface="Arial" charset="0"/>
              <a:buAutoNum type="arabicPlain" startAt="2"/>
              <a:tabLst>
                <a:tab pos="682625" algn="l"/>
                <a:tab pos="973138" algn="l"/>
              </a:tabLst>
              <a:defRPr/>
            </a:pPr>
            <a:endParaRPr lang="en-US" sz="2600" dirty="0">
              <a:solidFill>
                <a:prstClr val="black"/>
              </a:solidFill>
            </a:endParaRPr>
          </a:p>
        </p:txBody>
      </p:sp>
      <p:sp>
        <p:nvSpPr>
          <p:cNvPr id="8" name="Rectangle 4"/>
          <p:cNvSpPr txBox="1">
            <a:spLocks noChangeArrowheads="1"/>
          </p:cNvSpPr>
          <p:nvPr/>
        </p:nvSpPr>
        <p:spPr bwMode="auto">
          <a:xfrm>
            <a:off x="1215025" y="1956147"/>
            <a:ext cx="9657567" cy="33695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SzPct val="50000"/>
              <a:buFontTx/>
              <a:buBlip>
                <a:blip r:embed="rId2"/>
              </a:buBlip>
              <a:defRPr sz="2400" kern="1200">
                <a:solidFill>
                  <a:schemeClr val="tx1"/>
                </a:solidFill>
                <a:latin typeface=""/>
                <a:ea typeface="+mn-ea"/>
                <a:cs typeface="+mn-cs"/>
              </a:defRPr>
            </a:lvl1pPr>
            <a:lvl2pPr marL="742950" indent="-285750" algn="l" defTabSz="457200" rtl="0" eaLnBrk="1" fontAlgn="base" hangingPunct="1">
              <a:spcBef>
                <a:spcPct val="20000"/>
              </a:spcBef>
              <a:spcAft>
                <a:spcPct val="0"/>
              </a:spcAft>
              <a:buClr>
                <a:schemeClr val="accent2"/>
              </a:buClr>
              <a:buSzPct val="50000"/>
              <a:buFontTx/>
              <a:buBlip>
                <a:blip r:embed="rId3"/>
              </a:buBlip>
              <a:defRPr sz="2000" kern="1200">
                <a:solidFill>
                  <a:schemeClr val="accent2"/>
                </a:solidFill>
                <a:latin typeface="+mn-lt"/>
                <a:ea typeface="+mn-ea"/>
                <a:cs typeface="+mn-cs"/>
              </a:defRPr>
            </a:lvl2pPr>
            <a:lvl3pPr marL="1143000" indent="-228600" algn="l" defTabSz="457200" rtl="0" eaLnBrk="1" fontAlgn="base" hangingPunct="1">
              <a:spcBef>
                <a:spcPct val="20000"/>
              </a:spcBef>
              <a:spcAft>
                <a:spcPct val="0"/>
              </a:spcAft>
              <a:buSzPct val="50000"/>
              <a:buFontTx/>
              <a:buBlip>
                <a:blip r:embed="rId4"/>
              </a:buBlip>
              <a:defRPr sz="1600" kern="1200">
                <a:solidFill>
                  <a:schemeClr val="tx1"/>
                </a:solidFill>
                <a:latin typeface=""/>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SzPct val="100000"/>
              <a:buFont typeface="Wingdings" panose="05000000000000000000" pitchFamily="2" charset="2"/>
              <a:buChar char="Ø"/>
            </a:pPr>
            <a:r>
              <a:rPr lang="en-US" sz="4800" dirty="0">
                <a:latin typeface="Century Schoolbook" panose="02040604050505020304" pitchFamily="18" charset="0"/>
                <a:cs typeface="Arial" pitchFamily="34" charset="0"/>
              </a:rPr>
              <a:t>Ballot measure campaigns</a:t>
            </a:r>
          </a:p>
          <a:p>
            <a:pPr>
              <a:buSzPct val="100000"/>
              <a:buFont typeface="Wingdings" panose="05000000000000000000" pitchFamily="2" charset="2"/>
              <a:buChar char="Ø"/>
            </a:pPr>
            <a:endParaRPr lang="en-US" sz="4800" dirty="0">
              <a:latin typeface="Century Schoolbook" panose="02040604050505020304" pitchFamily="18" charset="0"/>
              <a:cs typeface="Arial" pitchFamily="34" charset="0"/>
            </a:endParaRPr>
          </a:p>
          <a:p>
            <a:pPr marL="0" indent="0">
              <a:buSzPct val="100000"/>
              <a:buNone/>
            </a:pPr>
            <a:r>
              <a:rPr lang="en-US" sz="3200" dirty="0">
                <a:latin typeface="Century Schoolbook" panose="02040604050505020304" pitchFamily="18" charset="0"/>
                <a:cs typeface="Arial" pitchFamily="34" charset="0"/>
              </a:rPr>
              <a:t>(e.g. Measure C – includes any expenses related to that particular campaign)</a:t>
            </a:r>
          </a:p>
          <a:p>
            <a:pPr>
              <a:buSzPct val="100000"/>
              <a:buFont typeface="Wingdings" panose="05000000000000000000" pitchFamily="2" charset="2"/>
              <a:buChar char="Ø"/>
            </a:pPr>
            <a:endParaRPr lang="en-US" sz="4800" dirty="0">
              <a:latin typeface="Century Schoolbook" panose="02040604050505020304" pitchFamily="18" charset="0"/>
              <a:cs typeface="Arial" pitchFamily="34" charset="0"/>
            </a:endParaRPr>
          </a:p>
        </p:txBody>
      </p:sp>
    </p:spTree>
    <p:extLst>
      <p:ext uri="{BB962C8B-B14F-4D97-AF65-F5344CB8AC3E}">
        <p14:creationId xmlns:p14="http://schemas.microsoft.com/office/powerpoint/2010/main" val="3377702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3810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latin typeface="Century Schoolbook" panose="02040604050505020304" pitchFamily="18" charset="0"/>
                <a:cs typeface="Arial" pitchFamily="34" charset="0"/>
              </a:rPr>
              <a:t>Local IMPAC </a:t>
            </a:r>
            <a:r>
              <a:rPr lang="en-US" sz="4000" b="1" u="sng" dirty="0">
                <a:solidFill>
                  <a:schemeClr val="bg1"/>
                </a:solidFill>
                <a:latin typeface="Century Schoolbook" panose="02040604050505020304" pitchFamily="18" charset="0"/>
                <a:cs typeface="Arial" pitchFamily="34" charset="0"/>
              </a:rPr>
              <a:t>DON’TS</a:t>
            </a:r>
          </a:p>
        </p:txBody>
      </p:sp>
      <p:sp>
        <p:nvSpPr>
          <p:cNvPr id="7" name="Rectangle 3"/>
          <p:cNvSpPr>
            <a:spLocks noChangeArrowheads="1"/>
          </p:cNvSpPr>
          <p:nvPr/>
        </p:nvSpPr>
        <p:spPr bwMode="auto">
          <a:xfrm>
            <a:off x="1676400" y="1752600"/>
            <a:ext cx="8763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33400" indent="-533400">
              <a:tabLst>
                <a:tab pos="682625" algn="l"/>
                <a:tab pos="973138" algn="l"/>
              </a:tabLst>
              <a:defRPr/>
            </a:pPr>
            <a:endParaRPr lang="en-US" sz="2600" dirty="0">
              <a:solidFill>
                <a:prstClr val="black"/>
              </a:solidFill>
              <a:latin typeface="Century Schoolbook" panose="02040604050505020304" pitchFamily="18" charset="0"/>
            </a:endParaRPr>
          </a:p>
          <a:p>
            <a:pPr marL="533400" indent="-533400">
              <a:buFont typeface="Arial" charset="0"/>
              <a:buAutoNum type="arabicPlain" startAt="2"/>
              <a:tabLst>
                <a:tab pos="682625" algn="l"/>
                <a:tab pos="973138" algn="l"/>
              </a:tabLst>
              <a:defRPr/>
            </a:pPr>
            <a:endParaRPr lang="en-US" sz="2600" dirty="0">
              <a:solidFill>
                <a:prstClr val="black"/>
              </a:solidFill>
              <a:latin typeface="Century Schoolbook" panose="02040604050505020304" pitchFamily="18" charset="0"/>
            </a:endParaRPr>
          </a:p>
        </p:txBody>
      </p:sp>
      <p:sp>
        <p:nvSpPr>
          <p:cNvPr id="6" name="Rectangle 3"/>
          <p:cNvSpPr txBox="1">
            <a:spLocks noChangeArrowheads="1"/>
          </p:cNvSpPr>
          <p:nvPr/>
        </p:nvSpPr>
        <p:spPr bwMode="auto">
          <a:xfrm>
            <a:off x="2095500" y="1755569"/>
            <a:ext cx="7924800" cy="83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SzPct val="50000"/>
              <a:buFontTx/>
              <a:buBlip>
                <a:blip r:embed="rId2"/>
              </a:buBlip>
              <a:defRPr sz="2400" kern="1200">
                <a:solidFill>
                  <a:schemeClr val="tx1"/>
                </a:solidFill>
                <a:latin typeface=""/>
                <a:ea typeface="+mn-ea"/>
                <a:cs typeface="+mn-cs"/>
              </a:defRPr>
            </a:lvl1pPr>
            <a:lvl2pPr marL="742950" indent="-285750" algn="l" defTabSz="457200" rtl="0" eaLnBrk="1" fontAlgn="base" hangingPunct="1">
              <a:spcBef>
                <a:spcPct val="20000"/>
              </a:spcBef>
              <a:spcAft>
                <a:spcPct val="0"/>
              </a:spcAft>
              <a:buClr>
                <a:schemeClr val="accent2"/>
              </a:buClr>
              <a:buSzPct val="50000"/>
              <a:buFontTx/>
              <a:buBlip>
                <a:blip r:embed="rId3"/>
              </a:buBlip>
              <a:defRPr sz="2000" kern="1200">
                <a:solidFill>
                  <a:schemeClr val="accent2"/>
                </a:solidFill>
                <a:latin typeface="+mn-lt"/>
                <a:ea typeface="+mn-ea"/>
                <a:cs typeface="+mn-cs"/>
              </a:defRPr>
            </a:lvl2pPr>
            <a:lvl3pPr marL="1143000" indent="-228600" algn="l" defTabSz="457200" rtl="0" eaLnBrk="1" fontAlgn="base" hangingPunct="1">
              <a:spcBef>
                <a:spcPct val="20000"/>
              </a:spcBef>
              <a:spcAft>
                <a:spcPct val="0"/>
              </a:spcAft>
              <a:buSzPct val="50000"/>
              <a:buFontTx/>
              <a:buBlip>
                <a:blip r:embed="rId4"/>
              </a:buBlip>
              <a:defRPr sz="1600" kern="1200">
                <a:solidFill>
                  <a:schemeClr val="tx1"/>
                </a:solidFill>
                <a:latin typeface=""/>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973138" indent="-973138">
              <a:buNone/>
            </a:pPr>
            <a:r>
              <a:rPr lang="en-US" sz="3600" dirty="0">
                <a:latin typeface="Century Schoolbook" panose="02040604050505020304" pitchFamily="18" charset="0"/>
                <a:cs typeface="Arial" pitchFamily="34" charset="0"/>
              </a:rPr>
              <a:t>Local IMPAC funds cannot be used:</a:t>
            </a:r>
          </a:p>
        </p:txBody>
      </p:sp>
      <p:sp>
        <p:nvSpPr>
          <p:cNvPr id="10" name="Rectangle 4"/>
          <p:cNvSpPr>
            <a:spLocks noChangeArrowheads="1"/>
          </p:cNvSpPr>
          <p:nvPr/>
        </p:nvSpPr>
        <p:spPr bwMode="auto">
          <a:xfrm>
            <a:off x="2216943" y="2603665"/>
            <a:ext cx="7961745"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71500" indent="-571500" defTabSz="457200" fontAlgn="base">
              <a:spcBef>
                <a:spcPct val="0"/>
              </a:spcBef>
              <a:spcAft>
                <a:spcPct val="0"/>
              </a:spcAft>
              <a:buFont typeface="Wingdings" panose="05000000000000000000" pitchFamily="2" charset="2"/>
              <a:buChar char="Ø"/>
            </a:pPr>
            <a:r>
              <a:rPr lang="en-US" sz="3600" dirty="0">
                <a:latin typeface="Century Schoolbook" panose="02040604050505020304" pitchFamily="18" charset="0"/>
              </a:rPr>
              <a:t>To contribute to candidates for office</a:t>
            </a:r>
          </a:p>
          <a:p>
            <a:pPr marL="571500" indent="-571500" defTabSz="457200" fontAlgn="base">
              <a:spcBef>
                <a:spcPct val="0"/>
              </a:spcBef>
              <a:spcAft>
                <a:spcPct val="0"/>
              </a:spcAft>
              <a:buFont typeface="Wingdings" panose="05000000000000000000" pitchFamily="2" charset="2"/>
              <a:buChar char="Ø"/>
            </a:pPr>
            <a:endParaRPr lang="en-US" sz="3600" dirty="0">
              <a:latin typeface="Century Schoolbook" panose="02040604050505020304" pitchFamily="18" charset="0"/>
            </a:endParaRPr>
          </a:p>
          <a:p>
            <a:pPr marL="571500" indent="-571500" defTabSz="457200" fontAlgn="base">
              <a:spcBef>
                <a:spcPct val="0"/>
              </a:spcBef>
              <a:spcAft>
                <a:spcPct val="0"/>
              </a:spcAft>
              <a:buFont typeface="Wingdings" panose="05000000000000000000" pitchFamily="2" charset="2"/>
              <a:buChar char="Ø"/>
            </a:pPr>
            <a:r>
              <a:rPr lang="en-US" sz="3600" dirty="0">
                <a:latin typeface="Century Schoolbook" panose="02040604050505020304" pitchFamily="18" charset="0"/>
              </a:rPr>
              <a:t>For routine local association business expenses </a:t>
            </a:r>
          </a:p>
        </p:txBody>
      </p:sp>
    </p:spTree>
    <p:extLst>
      <p:ext uri="{BB962C8B-B14F-4D97-AF65-F5344CB8AC3E}">
        <p14:creationId xmlns:p14="http://schemas.microsoft.com/office/powerpoint/2010/main" val="1144407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381000"/>
            <a:ext cx="9144000" cy="76200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chemeClr val="bg1"/>
                </a:solidFill>
                <a:latin typeface="Century Schoolbook" panose="02040604050505020304" pitchFamily="18" charset="0"/>
                <a:cs typeface="Arial" pitchFamily="34" charset="0"/>
              </a:rPr>
              <a:t>What is ALF?</a:t>
            </a:r>
            <a:endParaRPr lang="en-US" sz="4000" b="1" u="sng" dirty="0">
              <a:solidFill>
                <a:schemeClr val="bg1"/>
              </a:solidFill>
              <a:latin typeface="Century Schoolbook" panose="02040604050505020304" pitchFamily="18" charset="0"/>
              <a:cs typeface="Arial" pitchFamily="34" charset="0"/>
            </a:endParaRPr>
          </a:p>
        </p:txBody>
      </p:sp>
      <p:sp>
        <p:nvSpPr>
          <p:cNvPr id="7" name="Rectangle 3"/>
          <p:cNvSpPr>
            <a:spLocks noChangeArrowheads="1"/>
          </p:cNvSpPr>
          <p:nvPr/>
        </p:nvSpPr>
        <p:spPr bwMode="auto">
          <a:xfrm>
            <a:off x="1676400" y="1752600"/>
            <a:ext cx="8763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33400" indent="-533400">
              <a:tabLst>
                <a:tab pos="682625" algn="l"/>
                <a:tab pos="973138" algn="l"/>
              </a:tabLst>
              <a:defRPr/>
            </a:pPr>
            <a:endParaRPr lang="en-US" sz="2600" dirty="0">
              <a:solidFill>
                <a:prstClr val="black"/>
              </a:solidFill>
              <a:latin typeface="Century Schoolbook" panose="02040604050505020304" pitchFamily="18" charset="0"/>
            </a:endParaRPr>
          </a:p>
          <a:p>
            <a:pPr marL="533400" indent="-533400">
              <a:buFont typeface="Arial" charset="0"/>
              <a:buAutoNum type="arabicPlain" startAt="2"/>
              <a:tabLst>
                <a:tab pos="682625" algn="l"/>
                <a:tab pos="973138" algn="l"/>
              </a:tabLst>
              <a:defRPr/>
            </a:pPr>
            <a:endParaRPr lang="en-US" sz="2600" dirty="0">
              <a:solidFill>
                <a:prstClr val="black"/>
              </a:solidFill>
              <a:latin typeface="Century Schoolbook" panose="02040604050505020304" pitchFamily="18" charset="0"/>
            </a:endParaRPr>
          </a:p>
        </p:txBody>
      </p:sp>
      <p:sp>
        <p:nvSpPr>
          <p:cNvPr id="6" name="Rectangle 3"/>
          <p:cNvSpPr txBox="1">
            <a:spLocks noChangeArrowheads="1"/>
          </p:cNvSpPr>
          <p:nvPr/>
        </p:nvSpPr>
        <p:spPr bwMode="auto">
          <a:xfrm>
            <a:off x="1371600" y="1752600"/>
            <a:ext cx="9144000" cy="83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SzPct val="50000"/>
              <a:buFontTx/>
              <a:buBlip>
                <a:blip r:embed="rId2"/>
              </a:buBlip>
              <a:defRPr sz="2400" kern="1200">
                <a:solidFill>
                  <a:schemeClr val="tx1"/>
                </a:solidFill>
                <a:latin typeface=""/>
                <a:ea typeface="+mn-ea"/>
                <a:cs typeface="+mn-cs"/>
              </a:defRPr>
            </a:lvl1pPr>
            <a:lvl2pPr marL="742950" indent="-285750" algn="l" defTabSz="457200" rtl="0" eaLnBrk="1" fontAlgn="base" hangingPunct="1">
              <a:spcBef>
                <a:spcPct val="20000"/>
              </a:spcBef>
              <a:spcAft>
                <a:spcPct val="0"/>
              </a:spcAft>
              <a:buClr>
                <a:schemeClr val="accent2"/>
              </a:buClr>
              <a:buSzPct val="50000"/>
              <a:buFontTx/>
              <a:buBlip>
                <a:blip r:embed="rId3"/>
              </a:buBlip>
              <a:defRPr sz="2000" kern="1200">
                <a:solidFill>
                  <a:schemeClr val="accent2"/>
                </a:solidFill>
                <a:latin typeface="+mn-lt"/>
                <a:ea typeface="+mn-ea"/>
                <a:cs typeface="+mn-cs"/>
              </a:defRPr>
            </a:lvl2pPr>
            <a:lvl3pPr marL="1143000" indent="-228600" algn="l" defTabSz="457200" rtl="0" eaLnBrk="1" fontAlgn="base" hangingPunct="1">
              <a:spcBef>
                <a:spcPct val="20000"/>
              </a:spcBef>
              <a:spcAft>
                <a:spcPct val="0"/>
              </a:spcAft>
              <a:buSzPct val="50000"/>
              <a:buFontTx/>
              <a:buBlip>
                <a:blip r:embed="rId4"/>
              </a:buBlip>
              <a:defRPr sz="1600" kern="1200">
                <a:solidFill>
                  <a:schemeClr val="tx1"/>
                </a:solidFill>
                <a:latin typeface=""/>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3600" dirty="0">
                <a:latin typeface="Century Schoolbook" panose="02040604050505020304" pitchFamily="18" charset="0"/>
                <a:cs typeface="Arial" pitchFamily="34" charset="0"/>
              </a:rPr>
              <a:t>ALF is the Advocacy Local Fund</a:t>
            </a:r>
          </a:p>
          <a:p>
            <a:pPr marL="0" indent="0">
              <a:buNone/>
            </a:pPr>
            <a:r>
              <a:rPr lang="en-US" sz="3600" dirty="0">
                <a:latin typeface="Century Schoolbook" panose="02040604050505020304" pitchFamily="18" charset="0"/>
                <a:cs typeface="Arial" pitchFamily="34" charset="0"/>
              </a:rPr>
              <a:t> </a:t>
            </a:r>
          </a:p>
          <a:p>
            <a:pPr>
              <a:buFont typeface="Wingdings" panose="05000000000000000000" pitchFamily="2" charset="2"/>
              <a:buChar char="Ø"/>
            </a:pPr>
            <a:r>
              <a:rPr lang="en-US" sz="3600" dirty="0">
                <a:latin typeface="Century Schoolbook" panose="02040604050505020304" pitchFamily="18" charset="0"/>
                <a:cs typeface="Arial" pitchFamily="34" charset="0"/>
              </a:rPr>
              <a:t>ALF is NOT a PAC and ALF dollars can be used for various local government affairs activities </a:t>
            </a:r>
          </a:p>
        </p:txBody>
      </p:sp>
      <p:sp>
        <p:nvSpPr>
          <p:cNvPr id="10" name="Rectangle 4"/>
          <p:cNvSpPr>
            <a:spLocks noChangeArrowheads="1"/>
          </p:cNvSpPr>
          <p:nvPr/>
        </p:nvSpPr>
        <p:spPr bwMode="auto">
          <a:xfrm>
            <a:off x="2216943" y="2603665"/>
            <a:ext cx="7961745"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57200" indent="-457200" defTabSz="457200" fontAlgn="base">
              <a:spcBef>
                <a:spcPct val="0"/>
              </a:spcBef>
              <a:spcAft>
                <a:spcPct val="0"/>
              </a:spcAft>
              <a:buFont typeface="Arial" panose="020B0604020202020204" pitchFamily="34" charset="0"/>
              <a:buChar char="•"/>
            </a:pPr>
            <a:endParaRPr lang="en-US" sz="3600" dirty="0">
              <a:latin typeface="Century Schoolbook" panose="02040604050505020304" pitchFamily="18" charset="0"/>
            </a:endParaRPr>
          </a:p>
        </p:txBody>
      </p:sp>
    </p:spTree>
    <p:extLst>
      <p:ext uri="{BB962C8B-B14F-4D97-AF65-F5344CB8AC3E}">
        <p14:creationId xmlns:p14="http://schemas.microsoft.com/office/powerpoint/2010/main" val="3090044138"/>
      </p:ext>
    </p:extLst>
  </p:cSld>
  <p:clrMapOvr>
    <a:masterClrMapping/>
  </p:clrMapOvr>
</p:sld>
</file>

<file path=ppt/theme/theme1.xml><?xml version="1.0" encoding="utf-8"?>
<a:theme xmlns:a="http://schemas.openxmlformats.org/drawingml/2006/main" name="1_Office Theme">
  <a:themeElements>
    <a:clrScheme name="New CAR Website">
      <a:dk1>
        <a:sysClr val="windowText" lastClr="000000"/>
      </a:dk1>
      <a:lt1>
        <a:sysClr val="window" lastClr="FFFFFF"/>
      </a:lt1>
      <a:dk2>
        <a:srgbClr val="1F497D"/>
      </a:dk2>
      <a:lt2>
        <a:srgbClr val="EEECE1"/>
      </a:lt2>
      <a:accent1>
        <a:srgbClr val="EE484A"/>
      </a:accent1>
      <a:accent2>
        <a:srgbClr val="3AC9BB"/>
      </a:accent2>
      <a:accent3>
        <a:srgbClr val="FFA605"/>
      </a:accent3>
      <a:accent4>
        <a:srgbClr val="6D9BEB"/>
      </a:accent4>
      <a:accent5>
        <a:srgbClr val="05D6EE"/>
      </a:accent5>
      <a:accent6>
        <a:srgbClr val="800080"/>
      </a:accent6>
      <a:hlink>
        <a:srgbClr val="0000FF"/>
      </a:hlink>
      <a:folHlink>
        <a:srgbClr val="800080"/>
      </a:folHlink>
    </a:clrScheme>
    <a:fontScheme name="CenturyGothic">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radeshow">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ustom 1">
      <a:majorFont>
        <a:latin typeface="Corbel"/>
        <a:ea typeface=""/>
        <a:cs typeface=""/>
      </a:majorFont>
      <a:minorFont>
        <a:latin typeface="Corbel"/>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extraClrSchemeLst/>
</a:theme>
</file>

<file path=ppt/theme/theme3.xml><?xml version="1.0" encoding="utf-8"?>
<a:theme xmlns:a="http://schemas.openxmlformats.org/drawingml/2006/main" name="2_Office Theme">
  <a:themeElements>
    <a:clrScheme name="New CAR Website">
      <a:dk1>
        <a:sysClr val="windowText" lastClr="000000"/>
      </a:dk1>
      <a:lt1>
        <a:sysClr val="window" lastClr="FFFFFF"/>
      </a:lt1>
      <a:dk2>
        <a:srgbClr val="1F497D"/>
      </a:dk2>
      <a:lt2>
        <a:srgbClr val="EEECE1"/>
      </a:lt2>
      <a:accent1>
        <a:srgbClr val="EE484A"/>
      </a:accent1>
      <a:accent2>
        <a:srgbClr val="3AC9BB"/>
      </a:accent2>
      <a:accent3>
        <a:srgbClr val="FFA605"/>
      </a:accent3>
      <a:accent4>
        <a:srgbClr val="6D9BEB"/>
      </a:accent4>
      <a:accent5>
        <a:srgbClr val="05D6EE"/>
      </a:accent5>
      <a:accent6>
        <a:srgbClr val="800080"/>
      </a:accent6>
      <a:hlink>
        <a:srgbClr val="0000FF"/>
      </a:hlink>
      <a:folHlink>
        <a:srgbClr val="800080"/>
      </a:folHlink>
    </a:clrScheme>
    <a:fontScheme name="CenturyGothic">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New CAR Website">
      <a:dk1>
        <a:sysClr val="windowText" lastClr="000000"/>
      </a:dk1>
      <a:lt1>
        <a:sysClr val="window" lastClr="FFFFFF"/>
      </a:lt1>
      <a:dk2>
        <a:srgbClr val="1F497D"/>
      </a:dk2>
      <a:lt2>
        <a:srgbClr val="EEECE1"/>
      </a:lt2>
      <a:accent1>
        <a:srgbClr val="EE484A"/>
      </a:accent1>
      <a:accent2>
        <a:srgbClr val="3AC9BB"/>
      </a:accent2>
      <a:accent3>
        <a:srgbClr val="FFA605"/>
      </a:accent3>
      <a:accent4>
        <a:srgbClr val="6D9BEB"/>
      </a:accent4>
      <a:accent5>
        <a:srgbClr val="05D6EE"/>
      </a:accent5>
      <a:accent6>
        <a:srgbClr val="800080"/>
      </a:accent6>
      <a:hlink>
        <a:srgbClr val="0000FF"/>
      </a:hlink>
      <a:folHlink>
        <a:srgbClr val="800080"/>
      </a:folHlink>
    </a:clrScheme>
    <a:fontScheme name="CenturyGothic">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heme">
  <a:themeElements>
    <a:clrScheme name="New CAR Website">
      <a:dk1>
        <a:sysClr val="windowText" lastClr="000000"/>
      </a:dk1>
      <a:lt1>
        <a:sysClr val="window" lastClr="FFFFFF"/>
      </a:lt1>
      <a:dk2>
        <a:srgbClr val="1F497D"/>
      </a:dk2>
      <a:lt2>
        <a:srgbClr val="EEECE1"/>
      </a:lt2>
      <a:accent1>
        <a:srgbClr val="EE484A"/>
      </a:accent1>
      <a:accent2>
        <a:srgbClr val="3AC9BB"/>
      </a:accent2>
      <a:accent3>
        <a:srgbClr val="FFA605"/>
      </a:accent3>
      <a:accent4>
        <a:srgbClr val="6D9BEB"/>
      </a:accent4>
      <a:accent5>
        <a:srgbClr val="05D6EE"/>
      </a:accent5>
      <a:accent6>
        <a:srgbClr val="800080"/>
      </a:accent6>
      <a:hlink>
        <a:srgbClr val="0000FF"/>
      </a:hlink>
      <a:folHlink>
        <a:srgbClr val="800080"/>
      </a:folHlink>
    </a:clrScheme>
    <a:fontScheme name="CenturyGothic">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Office Theme">
  <a:themeElements>
    <a:clrScheme name="New CAR Website">
      <a:dk1>
        <a:sysClr val="windowText" lastClr="000000"/>
      </a:dk1>
      <a:lt1>
        <a:sysClr val="window" lastClr="FFFFFF"/>
      </a:lt1>
      <a:dk2>
        <a:srgbClr val="1F497D"/>
      </a:dk2>
      <a:lt2>
        <a:srgbClr val="EEECE1"/>
      </a:lt2>
      <a:accent1>
        <a:srgbClr val="EE484A"/>
      </a:accent1>
      <a:accent2>
        <a:srgbClr val="3AC9BB"/>
      </a:accent2>
      <a:accent3>
        <a:srgbClr val="FFA605"/>
      </a:accent3>
      <a:accent4>
        <a:srgbClr val="6D9BEB"/>
      </a:accent4>
      <a:accent5>
        <a:srgbClr val="05D6EE"/>
      </a:accent5>
      <a:accent6>
        <a:srgbClr val="800080"/>
      </a:accent6>
      <a:hlink>
        <a:srgbClr val="0000FF"/>
      </a:hlink>
      <a:folHlink>
        <a:srgbClr val="800080"/>
      </a:folHlink>
    </a:clrScheme>
    <a:fontScheme name="CenturyGothic">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13517</TotalTime>
  <Words>393</Words>
  <Application>Microsoft Office PowerPoint</Application>
  <PresentationFormat>Widescreen</PresentationFormat>
  <Paragraphs>56</Paragraphs>
  <Slides>11</Slides>
  <Notes>3</Notes>
  <HiddenSlides>0</HiddenSlides>
  <MMClips>0</MMClips>
  <ScaleCrop>false</ScaleCrop>
  <HeadingPairs>
    <vt:vector size="8" baseType="variant">
      <vt:variant>
        <vt:lpstr>Fonts Used</vt:lpstr>
      </vt:variant>
      <vt:variant>
        <vt:i4>7</vt:i4>
      </vt:variant>
      <vt:variant>
        <vt:lpstr>Theme</vt:lpstr>
      </vt:variant>
      <vt:variant>
        <vt:i4>6</vt:i4>
      </vt:variant>
      <vt:variant>
        <vt:lpstr>Links</vt:lpstr>
      </vt:variant>
      <vt:variant>
        <vt:i4>1</vt:i4>
      </vt:variant>
      <vt:variant>
        <vt:lpstr>Slide Titles</vt:lpstr>
      </vt:variant>
      <vt:variant>
        <vt:i4>11</vt:i4>
      </vt:variant>
    </vt:vector>
  </HeadingPairs>
  <TitlesOfParts>
    <vt:vector size="25" baseType="lpstr">
      <vt:lpstr>Arial</vt:lpstr>
      <vt:lpstr>Calibri</vt:lpstr>
      <vt:lpstr>Century Gothic</vt:lpstr>
      <vt:lpstr>Century Schoolbook</vt:lpstr>
      <vt:lpstr>Corbel</vt:lpstr>
      <vt:lpstr>Roboto Condensed</vt:lpstr>
      <vt:lpstr>Wingdings</vt:lpstr>
      <vt:lpstr>1_Office Theme</vt:lpstr>
      <vt:lpstr>2_Tradeshow</vt:lpstr>
      <vt:lpstr>2_Office Theme</vt:lpstr>
      <vt:lpstr>3_Office Theme</vt:lpstr>
      <vt:lpstr>4_Office Theme</vt:lpstr>
      <vt:lpstr>5_Office Theme</vt:lpstr>
      <vt:lpstr>\\laserver\shared\RAF\2018-RAF\2018-RAF Matrix\LocalAOR Category Participation Rates.xlsm!CA Historical![LocalAOR Category Participation Rates.xlsm]CA Historical Chart 4</vt:lpstr>
      <vt:lpstr>AE/GAD Institute</vt:lpstr>
      <vt:lpstr>PowerPoint Presentation</vt:lpstr>
      <vt:lpstr>PowerPoint Presentation</vt:lpstr>
      <vt:lpstr>RAF Member Participation</vt:lpstr>
      <vt:lpstr>PowerPoint Presentation</vt:lpstr>
      <vt:lpstr>PowerPoint Presentation</vt:lpstr>
      <vt:lpstr>PowerPoint Presentation</vt:lpstr>
      <vt:lpstr>PowerPoint Presentation</vt:lpstr>
      <vt:lpstr>PowerPoint Presentation</vt:lpstr>
      <vt:lpstr>PowerPoint Presentation</vt:lpstr>
      <vt:lpstr>No! LCRC accounts are subaccounts of CREPAC using the same tax identification entity for purposes of state and federal political laws. LCRCs are governed under the CREPAC State Bylaws. C.A.R. takes care of all government required reporting responsibilities as well as insuring compliance with established reporting regulations on the state and local level. Each local association’s LCRC subaccount balance can be accessed online at: http://www.car.org/members/localassociations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rowenar@caarinc.onmicrosoft.com</dc:creator>
  <cp:lastModifiedBy>Alex Creel</cp:lastModifiedBy>
  <cp:revision>743</cp:revision>
  <cp:lastPrinted>2018-06-14T21:58:31Z</cp:lastPrinted>
  <dcterms:created xsi:type="dcterms:W3CDTF">2016-09-20T21:24:27Z</dcterms:created>
  <dcterms:modified xsi:type="dcterms:W3CDTF">2018-06-21T16:05:45Z</dcterms:modified>
</cp:coreProperties>
</file>